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8" r:id="rId2"/>
    <p:sldMasterId id="2147483711" r:id="rId3"/>
    <p:sldMasterId id="2147483717" r:id="rId4"/>
  </p:sldMasterIdLst>
  <p:notesMasterIdLst>
    <p:notesMasterId r:id="rId29"/>
  </p:notesMasterIdLst>
  <p:handoutMasterIdLst>
    <p:handoutMasterId r:id="rId30"/>
  </p:handoutMasterIdLst>
  <p:sldIdLst>
    <p:sldId id="256" r:id="rId5"/>
    <p:sldId id="2144446241" r:id="rId6"/>
    <p:sldId id="257" r:id="rId7"/>
    <p:sldId id="2144446221" r:id="rId8"/>
    <p:sldId id="2144446225" r:id="rId9"/>
    <p:sldId id="2144446230" r:id="rId10"/>
    <p:sldId id="2144446235" r:id="rId11"/>
    <p:sldId id="2144446227" r:id="rId12"/>
    <p:sldId id="2144446237" r:id="rId13"/>
    <p:sldId id="2144446236" r:id="rId14"/>
    <p:sldId id="2144446233" r:id="rId15"/>
    <p:sldId id="2144446234" r:id="rId16"/>
    <p:sldId id="2144446228" r:id="rId17"/>
    <p:sldId id="2144446232" r:id="rId18"/>
    <p:sldId id="2144446238" r:id="rId19"/>
    <p:sldId id="2144446239" r:id="rId20"/>
    <p:sldId id="2144446222" r:id="rId21"/>
    <p:sldId id="2144446229" r:id="rId22"/>
    <p:sldId id="2144446231" r:id="rId23"/>
    <p:sldId id="2144446224" r:id="rId24"/>
    <p:sldId id="2144446240" r:id="rId25"/>
    <p:sldId id="2144446242" r:id="rId26"/>
    <p:sldId id="2144445933" r:id="rId27"/>
    <p:sldId id="2144445932" r:id="rId28"/>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Tenorite" panose="00000500000000000000" pitchFamily="2"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8" userDrawn="1">
          <p15:clr>
            <a:srgbClr val="A4A3A4"/>
          </p15:clr>
        </p15:guide>
        <p15:guide id="7" orient="horz" pos="3793" userDrawn="1">
          <p15:clr>
            <a:srgbClr val="A4A3A4"/>
          </p15:clr>
        </p15:guide>
        <p15:guide id="8" orient="horz" pos="4156" userDrawn="1">
          <p15:clr>
            <a:srgbClr val="A4A3A4"/>
          </p15:clr>
        </p15:guide>
        <p15:guide id="9"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2B04"/>
    <a:srgbClr val="088549"/>
    <a:srgbClr val="FCD757"/>
    <a:srgbClr val="0F3795"/>
    <a:srgbClr val="8DE4FF"/>
    <a:srgbClr val="6969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08" autoAdjust="0"/>
    <p:restoredTop sz="91774" autoAdjust="0"/>
  </p:normalViewPr>
  <p:slideViewPr>
    <p:cSldViewPr showGuides="1">
      <p:cViewPr varScale="1">
        <p:scale>
          <a:sx n="104" d="100"/>
          <a:sy n="104" d="100"/>
        </p:scale>
        <p:origin x="1032" y="114"/>
      </p:cViewPr>
      <p:guideLst>
        <p:guide orient="horz" pos="1208"/>
        <p:guide orient="horz" pos="3793"/>
        <p:guide orient="horz" pos="4156"/>
        <p:guide pos="3840"/>
      </p:guideLst>
    </p:cSldViewPr>
  </p:slideViewPr>
  <p:notesTextViewPr>
    <p:cViewPr>
      <p:scale>
        <a:sx n="3" d="2"/>
        <a:sy n="3" d="2"/>
      </p:scale>
      <p:origin x="0" y="0"/>
    </p:cViewPr>
  </p:notesTextViewPr>
  <p:notesViewPr>
    <p:cSldViewPr showGuides="1">
      <p:cViewPr varScale="1">
        <p:scale>
          <a:sx n="123" d="100"/>
          <a:sy n="123" d="100"/>
        </p:scale>
        <p:origin x="4080" y="96"/>
      </p:cViewPr>
      <p:guideLst/>
    </p:cSldViewPr>
  </p:notesViewPr>
  <p:gridSpacing cx="72000" cy="720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font" Target="fonts/font5.fntdata"/><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84283942687857"/>
          <c:y val="0.14165350081468797"/>
          <c:w val="0.87675252857495267"/>
          <c:h val="0.74249546437213043"/>
        </c:manualLayout>
      </c:layout>
      <c:lineChart>
        <c:grouping val="standard"/>
        <c:varyColors val="0"/>
        <c:ser>
          <c:idx val="0"/>
          <c:order val="0"/>
          <c:tx>
            <c:strRef>
              <c:f>Sheet1!$A$2</c:f>
              <c:strCache>
                <c:ptCount val="1"/>
                <c:pt idx="0">
                  <c:v>GDP</c:v>
                </c:pt>
              </c:strCache>
            </c:strRef>
          </c:tx>
          <c:spPr>
            <a:ln w="28575" cap="rnd">
              <a:solidFill>
                <a:schemeClr val="accent1"/>
              </a:solidFill>
              <a:round/>
            </a:ln>
            <a:effectLst/>
          </c:spPr>
          <c:marker>
            <c:symbol val="none"/>
          </c:marker>
          <c:cat>
            <c:strRef>
              <c:f>Sheet1!$E$1:$J$1</c:f>
              <c:strCache>
                <c:ptCount val="6"/>
                <c:pt idx="0">
                  <c:v>2022</c:v>
                </c:pt>
                <c:pt idx="1">
                  <c:v>2023</c:v>
                </c:pt>
                <c:pt idx="2">
                  <c:v>2024F</c:v>
                </c:pt>
                <c:pt idx="3">
                  <c:v>2025F</c:v>
                </c:pt>
                <c:pt idx="4">
                  <c:v>2026F</c:v>
                </c:pt>
                <c:pt idx="5">
                  <c:v>2027F</c:v>
                </c:pt>
              </c:strCache>
            </c:strRef>
          </c:cat>
          <c:val>
            <c:numRef>
              <c:f>Sheet1!$E$2:$J$2</c:f>
              <c:numCache>
                <c:formatCode>0.0%</c:formatCode>
                <c:ptCount val="6"/>
                <c:pt idx="0">
                  <c:v>4.2999999999999997E-2</c:v>
                </c:pt>
                <c:pt idx="1">
                  <c:v>3.0000000000000001E-3</c:v>
                </c:pt>
                <c:pt idx="2">
                  <c:v>8.9999999999999993E-3</c:v>
                </c:pt>
                <c:pt idx="3">
                  <c:v>1.7999999999999999E-2</c:v>
                </c:pt>
                <c:pt idx="4">
                  <c:v>0.02</c:v>
                </c:pt>
                <c:pt idx="5">
                  <c:v>1.9E-2</c:v>
                </c:pt>
              </c:numCache>
            </c:numRef>
          </c:val>
          <c:smooth val="0"/>
          <c:extLst>
            <c:ext xmlns:c16="http://schemas.microsoft.com/office/drawing/2014/chart" uri="{C3380CC4-5D6E-409C-BE32-E72D297353CC}">
              <c16:uniqueId val="{00000000-781F-4B5E-984B-7DB43894E662}"/>
            </c:ext>
          </c:extLst>
        </c:ser>
        <c:ser>
          <c:idx val="1"/>
          <c:order val="1"/>
          <c:tx>
            <c:strRef>
              <c:f>Sheet1!$A$3</c:f>
              <c:strCache>
                <c:ptCount val="1"/>
                <c:pt idx="0">
                  <c:v>Consumer spending</c:v>
                </c:pt>
              </c:strCache>
            </c:strRef>
          </c:tx>
          <c:spPr>
            <a:ln w="28575" cap="rnd">
              <a:solidFill>
                <a:schemeClr val="accent2"/>
              </a:solidFill>
              <a:round/>
            </a:ln>
            <a:effectLst/>
          </c:spPr>
          <c:marker>
            <c:symbol val="none"/>
          </c:marker>
          <c:cat>
            <c:strRef>
              <c:f>Sheet1!$E$1:$J$1</c:f>
              <c:strCache>
                <c:ptCount val="6"/>
                <c:pt idx="0">
                  <c:v>2022</c:v>
                </c:pt>
                <c:pt idx="1">
                  <c:v>2023</c:v>
                </c:pt>
                <c:pt idx="2">
                  <c:v>2024F</c:v>
                </c:pt>
                <c:pt idx="3">
                  <c:v>2025F</c:v>
                </c:pt>
                <c:pt idx="4">
                  <c:v>2026F</c:v>
                </c:pt>
                <c:pt idx="5">
                  <c:v>2027F</c:v>
                </c:pt>
              </c:strCache>
            </c:strRef>
          </c:cat>
          <c:val>
            <c:numRef>
              <c:f>Sheet1!$E$3:$J$3</c:f>
              <c:numCache>
                <c:formatCode>0.0%</c:formatCode>
                <c:ptCount val="6"/>
                <c:pt idx="0">
                  <c:v>0.05</c:v>
                </c:pt>
                <c:pt idx="1">
                  <c:v>6.0000000000000001E-3</c:v>
                </c:pt>
                <c:pt idx="2">
                  <c:v>8.9999999999999993E-3</c:v>
                </c:pt>
                <c:pt idx="3">
                  <c:v>1.7999999999999999E-2</c:v>
                </c:pt>
                <c:pt idx="4">
                  <c:v>0.02</c:v>
                </c:pt>
                <c:pt idx="5">
                  <c:v>0.02</c:v>
                </c:pt>
              </c:numCache>
            </c:numRef>
          </c:val>
          <c:smooth val="0"/>
          <c:extLst>
            <c:ext xmlns:c16="http://schemas.microsoft.com/office/drawing/2014/chart" uri="{C3380CC4-5D6E-409C-BE32-E72D297353CC}">
              <c16:uniqueId val="{00000001-781F-4B5E-984B-7DB43894E662}"/>
            </c:ext>
          </c:extLst>
        </c:ser>
        <c:ser>
          <c:idx val="2"/>
          <c:order val="2"/>
          <c:tx>
            <c:strRef>
              <c:f>Sheet1!$A$4</c:f>
              <c:strCache>
                <c:ptCount val="1"/>
                <c:pt idx="0">
                  <c:v>CPI</c:v>
                </c:pt>
              </c:strCache>
            </c:strRef>
          </c:tx>
          <c:spPr>
            <a:ln w="28575" cap="rnd">
              <a:solidFill>
                <a:schemeClr val="accent3"/>
              </a:solidFill>
              <a:round/>
            </a:ln>
            <a:effectLst/>
          </c:spPr>
          <c:marker>
            <c:symbol val="none"/>
          </c:marker>
          <c:cat>
            <c:strRef>
              <c:f>Sheet1!$E$1:$J$1</c:f>
              <c:strCache>
                <c:ptCount val="6"/>
                <c:pt idx="0">
                  <c:v>2022</c:v>
                </c:pt>
                <c:pt idx="1">
                  <c:v>2023</c:v>
                </c:pt>
                <c:pt idx="2">
                  <c:v>2024F</c:v>
                </c:pt>
                <c:pt idx="3">
                  <c:v>2025F</c:v>
                </c:pt>
                <c:pt idx="4">
                  <c:v>2026F</c:v>
                </c:pt>
                <c:pt idx="5">
                  <c:v>2027F</c:v>
                </c:pt>
              </c:strCache>
            </c:strRef>
          </c:cat>
          <c:val>
            <c:numRef>
              <c:f>Sheet1!$E$4:$J$4</c:f>
              <c:numCache>
                <c:formatCode>0.0%</c:formatCode>
                <c:ptCount val="6"/>
                <c:pt idx="0">
                  <c:v>9.0999999999999998E-2</c:v>
                </c:pt>
                <c:pt idx="1">
                  <c:v>7.2999999999999995E-2</c:v>
                </c:pt>
                <c:pt idx="2">
                  <c:v>2.4E-2</c:v>
                </c:pt>
                <c:pt idx="3">
                  <c:v>1.7999999999999999E-2</c:v>
                </c:pt>
                <c:pt idx="4">
                  <c:v>0.02</c:v>
                </c:pt>
                <c:pt idx="5">
                  <c:v>0.02</c:v>
                </c:pt>
              </c:numCache>
            </c:numRef>
          </c:val>
          <c:smooth val="0"/>
          <c:extLst>
            <c:ext xmlns:c16="http://schemas.microsoft.com/office/drawing/2014/chart" uri="{C3380CC4-5D6E-409C-BE32-E72D297353CC}">
              <c16:uniqueId val="{00000002-781F-4B5E-984B-7DB43894E662}"/>
            </c:ext>
          </c:extLst>
        </c:ser>
        <c:ser>
          <c:idx val="3"/>
          <c:order val="3"/>
          <c:tx>
            <c:strRef>
              <c:f>Sheet1!$A$5</c:f>
              <c:strCache>
                <c:ptCount val="1"/>
                <c:pt idx="0">
                  <c:v>Averge earnings</c:v>
                </c:pt>
              </c:strCache>
            </c:strRef>
          </c:tx>
          <c:spPr>
            <a:ln w="28575" cap="rnd">
              <a:solidFill>
                <a:schemeClr val="accent4"/>
              </a:solidFill>
              <a:round/>
            </a:ln>
            <a:effectLst/>
          </c:spPr>
          <c:marker>
            <c:symbol val="none"/>
          </c:marker>
          <c:cat>
            <c:strRef>
              <c:f>Sheet1!$E$1:$J$1</c:f>
              <c:strCache>
                <c:ptCount val="6"/>
                <c:pt idx="0">
                  <c:v>2022</c:v>
                </c:pt>
                <c:pt idx="1">
                  <c:v>2023</c:v>
                </c:pt>
                <c:pt idx="2">
                  <c:v>2024F</c:v>
                </c:pt>
                <c:pt idx="3">
                  <c:v>2025F</c:v>
                </c:pt>
                <c:pt idx="4">
                  <c:v>2026F</c:v>
                </c:pt>
                <c:pt idx="5">
                  <c:v>2027F</c:v>
                </c:pt>
              </c:strCache>
            </c:strRef>
          </c:cat>
          <c:val>
            <c:numRef>
              <c:f>Sheet1!$E$5:$J$5</c:f>
              <c:numCache>
                <c:formatCode>0.0%</c:formatCode>
                <c:ptCount val="6"/>
                <c:pt idx="0">
                  <c:v>6.2E-2</c:v>
                </c:pt>
                <c:pt idx="1">
                  <c:v>6.7000000000000004E-2</c:v>
                </c:pt>
                <c:pt idx="2">
                  <c:v>3.7999999999999999E-2</c:v>
                </c:pt>
                <c:pt idx="3">
                  <c:v>2.5000000000000001E-2</c:v>
                </c:pt>
                <c:pt idx="4">
                  <c:v>2.4E-2</c:v>
                </c:pt>
                <c:pt idx="5">
                  <c:v>2.7E-2</c:v>
                </c:pt>
              </c:numCache>
            </c:numRef>
          </c:val>
          <c:smooth val="0"/>
          <c:extLst>
            <c:ext xmlns:c16="http://schemas.microsoft.com/office/drawing/2014/chart" uri="{C3380CC4-5D6E-409C-BE32-E72D297353CC}">
              <c16:uniqueId val="{00000003-781F-4B5E-984B-7DB43894E662}"/>
            </c:ext>
          </c:extLst>
        </c:ser>
        <c:dLbls>
          <c:showLegendKey val="0"/>
          <c:showVal val="0"/>
          <c:showCatName val="0"/>
          <c:showSerName val="0"/>
          <c:showPercent val="0"/>
          <c:showBubbleSize val="0"/>
        </c:dLbls>
        <c:smooth val="0"/>
        <c:axId val="778494591"/>
        <c:axId val="532522751"/>
      </c:lineChart>
      <c:catAx>
        <c:axId val="778494591"/>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Tenorite" panose="00000500000000000000" pitchFamily="2" charset="0"/>
                <a:ea typeface="+mn-ea"/>
                <a:cs typeface="+mn-cs"/>
              </a:defRPr>
            </a:pPr>
            <a:endParaRPr lang="en-US"/>
          </a:p>
        </c:txPr>
        <c:crossAx val="532522751"/>
        <c:crosses val="autoZero"/>
        <c:auto val="1"/>
        <c:lblAlgn val="ctr"/>
        <c:lblOffset val="100"/>
        <c:noMultiLvlLbl val="0"/>
      </c:catAx>
      <c:valAx>
        <c:axId val="532522751"/>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Tenorite" panose="00000500000000000000" pitchFamily="2" charset="0"/>
                <a:ea typeface="+mn-ea"/>
                <a:cs typeface="+mn-cs"/>
              </a:defRPr>
            </a:pPr>
            <a:endParaRPr lang="en-US"/>
          </a:p>
        </c:txPr>
        <c:crossAx val="778494591"/>
        <c:crosses val="autoZero"/>
        <c:crossBetween val="between"/>
      </c:valAx>
      <c:spPr>
        <a:noFill/>
        <a:ln>
          <a:noFill/>
        </a:ln>
        <a:effectLst/>
      </c:spPr>
    </c:plotArea>
    <c:legend>
      <c:legendPos val="b"/>
      <c:layout>
        <c:manualLayout>
          <c:xMode val="edge"/>
          <c:yMode val="edge"/>
          <c:x val="7.794927569447628E-2"/>
          <c:y val="4.4748490456683034E-2"/>
          <c:w val="0.90407969652647269"/>
          <c:h val="6.2382161013758666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Tenorite" panose="000005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Tenorite" panose="00000500000000000000" pitchFamily="2"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0387798167380438E-2"/>
          <c:y val="0.17802992119721781"/>
          <c:w val="0.98036229017439447"/>
          <c:h val="0.69228843735713663"/>
        </c:manualLayout>
      </c:layout>
      <c:barChart>
        <c:barDir val="col"/>
        <c:grouping val="clustered"/>
        <c:varyColors val="0"/>
        <c:ser>
          <c:idx val="0"/>
          <c:order val="0"/>
          <c:tx>
            <c:strRef>
              <c:f>Sheet1!$B$1</c:f>
              <c:strCache>
                <c:ptCount val="1"/>
                <c:pt idx="0">
                  <c:v>Food to go market turnover (m)</c:v>
                </c:pt>
              </c:strCache>
            </c:strRef>
          </c:tx>
          <c:spPr>
            <a:solidFill>
              <a:schemeClr val="accent1"/>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8-F3A0-4110-B582-12F422EC1370}"/>
                </c:ext>
              </c:extLst>
            </c:dLbl>
            <c:dLbl>
              <c:idx val="1"/>
              <c:tx>
                <c:rich>
                  <a:bodyPr/>
                  <a:lstStyle/>
                  <a:p>
                    <a:r>
                      <a:rPr lang="en-US"/>
                      <a:t>£23</a:t>
                    </a:r>
                  </a:p>
                </c:rich>
              </c:tx>
              <c:dLblPos val="inBase"/>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F3A0-4110-B582-12F422EC1370}"/>
                </c:ext>
              </c:extLst>
            </c:dLbl>
            <c:dLbl>
              <c:idx val="2"/>
              <c:delete val="1"/>
              <c:extLst>
                <c:ext xmlns:c15="http://schemas.microsoft.com/office/drawing/2012/chart" uri="{CE6537A1-D6FC-4f65-9D91-7224C49458BB}"/>
                <c:ext xmlns:c16="http://schemas.microsoft.com/office/drawing/2014/chart" uri="{C3380CC4-5D6E-409C-BE32-E72D297353CC}">
                  <c16:uniqueId val="{00000007-F3A0-4110-B582-12F422EC1370}"/>
                </c:ext>
              </c:extLst>
            </c:dLbl>
            <c:dLbl>
              <c:idx val="3"/>
              <c:delete val="1"/>
              <c:extLst>
                <c:ext xmlns:c15="http://schemas.microsoft.com/office/drawing/2012/chart" uri="{CE6537A1-D6FC-4f65-9D91-7224C49458BB}"/>
                <c:ext xmlns:c16="http://schemas.microsoft.com/office/drawing/2014/chart" uri="{C3380CC4-5D6E-409C-BE32-E72D297353CC}">
                  <c16:uniqueId val="{00000006-F3A0-4110-B582-12F422EC1370}"/>
                </c:ext>
              </c:extLst>
            </c:dLbl>
            <c:dLbl>
              <c:idx val="4"/>
              <c:tx>
                <c:rich>
                  <a:bodyPr/>
                  <a:lstStyle/>
                  <a:p>
                    <a:r>
                      <a:rPr lang="en-US"/>
                      <a:t>£25</a:t>
                    </a:r>
                  </a:p>
                </c:rich>
              </c:tx>
              <c:dLblPos val="inBase"/>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F3A0-4110-B582-12F422EC1370}"/>
                </c:ext>
              </c:extLst>
            </c:dLbl>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Tenorite" panose="00000500000000000000" pitchFamily="2"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2023</c:v>
                </c:pt>
                <c:pt idx="1">
                  <c:v>2024F</c:v>
                </c:pt>
                <c:pt idx="2">
                  <c:v>2025F</c:v>
                </c:pt>
                <c:pt idx="3">
                  <c:v>2026F</c:v>
                </c:pt>
                <c:pt idx="4">
                  <c:v>2027F</c:v>
                </c:pt>
              </c:strCache>
            </c:strRef>
          </c:cat>
          <c:val>
            <c:numRef>
              <c:f>Sheet1!$B$2:$B$6</c:f>
              <c:numCache>
                <c:formatCode>"£"#,##0</c:formatCode>
                <c:ptCount val="5"/>
                <c:pt idx="0">
                  <c:v>22254.199007913499</c:v>
                </c:pt>
                <c:pt idx="1">
                  <c:v>23024.837383934937</c:v>
                </c:pt>
                <c:pt idx="2">
                  <c:v>23731.017686949126</c:v>
                </c:pt>
                <c:pt idx="3">
                  <c:v>24371.475634903709</c:v>
                </c:pt>
                <c:pt idx="4">
                  <c:v>25044.002148974821</c:v>
                </c:pt>
              </c:numCache>
            </c:numRef>
          </c:val>
          <c:extLst>
            <c:ext xmlns:c16="http://schemas.microsoft.com/office/drawing/2014/chart" uri="{C3380CC4-5D6E-409C-BE32-E72D297353CC}">
              <c16:uniqueId val="{00000000-F3A0-4110-B582-12F422EC1370}"/>
            </c:ext>
          </c:extLst>
        </c:ser>
        <c:dLbls>
          <c:showLegendKey val="0"/>
          <c:showVal val="0"/>
          <c:showCatName val="0"/>
          <c:showSerName val="0"/>
          <c:showPercent val="0"/>
          <c:showBubbleSize val="0"/>
        </c:dLbls>
        <c:gapWidth val="50"/>
        <c:overlap val="-10"/>
        <c:axId val="135777856"/>
        <c:axId val="929253791"/>
      </c:barChart>
      <c:lineChart>
        <c:grouping val="standard"/>
        <c:varyColors val="0"/>
        <c:ser>
          <c:idx val="1"/>
          <c:order val="1"/>
          <c:tx>
            <c:strRef>
              <c:f>Sheet1!$C$1</c:f>
              <c:strCache>
                <c:ptCount val="1"/>
                <c:pt idx="0">
                  <c:v>Annual growth rate</c:v>
                </c:pt>
              </c:strCache>
            </c:strRef>
          </c:tx>
          <c:spPr>
            <a:ln w="28575" cap="rnd">
              <a:solidFill>
                <a:schemeClr val="accent3"/>
              </a:solidFill>
              <a:round/>
            </a:ln>
            <a:effectLst/>
          </c:spPr>
          <c:marker>
            <c:symbol val="circle"/>
            <c:size val="10"/>
            <c:spPr>
              <a:solidFill>
                <a:schemeClr val="accent3"/>
              </a:solidFill>
              <a:ln w="9525">
                <a:solidFill>
                  <a:schemeClr val="accent3"/>
                </a:solidFill>
              </a:ln>
              <a:effectLst/>
            </c:spPr>
          </c:marker>
          <c:dLbls>
            <c:dLbl>
              <c:idx val="1"/>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Tenorite" panose="00000500000000000000" pitchFamily="2" charset="0"/>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1-F3A0-4110-B582-12F422EC1370}"/>
                </c:ext>
              </c:extLst>
            </c:dLbl>
            <c:dLbl>
              <c:idx val="2"/>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Tenorite" panose="00000500000000000000" pitchFamily="2" charset="0"/>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2-F3A0-4110-B582-12F422EC1370}"/>
                </c:ext>
              </c:extLst>
            </c:dLbl>
            <c:dLbl>
              <c:idx val="3"/>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Tenorite" panose="00000500000000000000" pitchFamily="2" charset="0"/>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3-F3A0-4110-B582-12F422EC1370}"/>
                </c:ext>
              </c:extLst>
            </c:dLbl>
            <c:dLbl>
              <c:idx val="4"/>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Tenorite" panose="00000500000000000000" pitchFamily="2" charset="0"/>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4-F3A0-4110-B582-12F422EC1370}"/>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enorite" panose="00000500000000000000" pitchFamily="2"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2023</c:v>
                </c:pt>
                <c:pt idx="1">
                  <c:v>2024F</c:v>
                </c:pt>
                <c:pt idx="2">
                  <c:v>2025F</c:v>
                </c:pt>
                <c:pt idx="3">
                  <c:v>2026F</c:v>
                </c:pt>
                <c:pt idx="4">
                  <c:v>2027F</c:v>
                </c:pt>
              </c:strCache>
            </c:strRef>
          </c:cat>
          <c:val>
            <c:numRef>
              <c:f>Sheet1!$C$2:$C$6</c:f>
              <c:numCache>
                <c:formatCode>0.0%</c:formatCode>
                <c:ptCount val="5"/>
                <c:pt idx="0">
                  <c:v>7.9946912548227736E-2</c:v>
                </c:pt>
                <c:pt idx="1">
                  <c:v>3.4628897483454775E-2</c:v>
                </c:pt>
                <c:pt idx="2">
                  <c:v>3.067037092331043E-2</c:v>
                </c:pt>
                <c:pt idx="3">
                  <c:v>2.6988220918431265E-2</c:v>
                </c:pt>
                <c:pt idx="4">
                  <c:v>2.7594821263426127E-2</c:v>
                </c:pt>
              </c:numCache>
            </c:numRef>
          </c:val>
          <c:smooth val="0"/>
          <c:extLst>
            <c:ext xmlns:c16="http://schemas.microsoft.com/office/drawing/2014/chart" uri="{C3380CC4-5D6E-409C-BE32-E72D297353CC}">
              <c16:uniqueId val="{00000005-F3A0-4110-B582-12F422EC1370}"/>
            </c:ext>
          </c:extLst>
        </c:ser>
        <c:dLbls>
          <c:showLegendKey val="0"/>
          <c:showVal val="0"/>
          <c:showCatName val="0"/>
          <c:showSerName val="0"/>
          <c:showPercent val="0"/>
          <c:showBubbleSize val="0"/>
        </c:dLbls>
        <c:marker val="1"/>
        <c:smooth val="0"/>
        <c:axId val="135788528"/>
        <c:axId val="929255711"/>
      </c:lineChart>
      <c:catAx>
        <c:axId val="135777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enorite" panose="00000500000000000000" pitchFamily="2" charset="0"/>
                <a:ea typeface="+mn-ea"/>
                <a:cs typeface="+mn-cs"/>
              </a:defRPr>
            </a:pPr>
            <a:endParaRPr lang="en-US"/>
          </a:p>
        </c:txPr>
        <c:crossAx val="929253791"/>
        <c:crosses val="autoZero"/>
        <c:auto val="1"/>
        <c:lblAlgn val="ctr"/>
        <c:lblOffset val="100"/>
        <c:noMultiLvlLbl val="0"/>
      </c:catAx>
      <c:valAx>
        <c:axId val="929253791"/>
        <c:scaling>
          <c:orientation val="minMax"/>
        </c:scaling>
        <c:delete val="0"/>
        <c:axPos val="l"/>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bg1"/>
                </a:solidFill>
                <a:latin typeface="Tenorite" panose="00000500000000000000" pitchFamily="2" charset="0"/>
                <a:ea typeface="+mn-ea"/>
                <a:cs typeface="+mn-cs"/>
              </a:defRPr>
            </a:pPr>
            <a:endParaRPr lang="en-US"/>
          </a:p>
        </c:txPr>
        <c:crossAx val="135777856"/>
        <c:crosses val="autoZero"/>
        <c:crossBetween val="between"/>
      </c:valAx>
      <c:valAx>
        <c:axId val="929255711"/>
        <c:scaling>
          <c:orientation val="minMax"/>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bg1"/>
                </a:solidFill>
                <a:latin typeface="Tenorite" panose="00000500000000000000" pitchFamily="2" charset="0"/>
                <a:ea typeface="+mn-ea"/>
                <a:cs typeface="+mn-cs"/>
              </a:defRPr>
            </a:pPr>
            <a:endParaRPr lang="en-US"/>
          </a:p>
        </c:txPr>
        <c:crossAx val="135788528"/>
        <c:crosses val="max"/>
        <c:crossBetween val="between"/>
      </c:valAx>
      <c:catAx>
        <c:axId val="135788528"/>
        <c:scaling>
          <c:orientation val="minMax"/>
        </c:scaling>
        <c:delete val="1"/>
        <c:axPos val="b"/>
        <c:numFmt formatCode="General" sourceLinked="1"/>
        <c:majorTickMark val="out"/>
        <c:minorTickMark val="none"/>
        <c:tickLblPos val="nextTo"/>
        <c:crossAx val="929255711"/>
        <c:crosses val="autoZero"/>
        <c:auto val="1"/>
        <c:lblAlgn val="ctr"/>
        <c:lblOffset val="100"/>
        <c:noMultiLvlLbl val="0"/>
      </c:catAx>
      <c:spPr>
        <a:noFill/>
        <a:ln>
          <a:noFill/>
        </a:ln>
        <a:effectLst/>
      </c:spPr>
    </c:plotArea>
    <c:legend>
      <c:legendPos val="b"/>
      <c:layout>
        <c:manualLayout>
          <c:xMode val="edge"/>
          <c:yMode val="edge"/>
          <c:x val="1.8004081501121219E-2"/>
          <c:y val="1.3340645471945833E-2"/>
          <c:w val="0.9639918369977577"/>
          <c:h val="0.1119860137098452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enorite" panose="000005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Tenorite" panose="00000500000000000000" pitchFamily="2"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600" b="1" i="0" u="none" strike="noStrike" kern="1200" spc="0" baseline="0">
                <a:solidFill>
                  <a:schemeClr val="tx1"/>
                </a:solidFill>
                <a:latin typeface="+mn-lt"/>
                <a:ea typeface="+mn-ea"/>
                <a:cs typeface="+mn-cs"/>
              </a:defRPr>
            </a:pPr>
            <a:r>
              <a:rPr lang="en-GB" sz="1600" b="1" dirty="0"/>
              <a:t>Incidence of New Products, by Trends, Jan 2023 vs Jan 2024</a:t>
            </a:r>
          </a:p>
        </c:rich>
      </c:tx>
      <c:layout>
        <c:manualLayout>
          <c:xMode val="edge"/>
          <c:yMode val="edge"/>
          <c:x val="1.3674089707858675E-2"/>
          <c:y val="4.503953371670133E-2"/>
        </c:manualLayout>
      </c:layout>
      <c:overlay val="0"/>
      <c:spPr>
        <a:noFill/>
        <a:ln>
          <a:noFill/>
        </a:ln>
        <a:effectLst/>
      </c:spPr>
      <c:txPr>
        <a:bodyPr rot="0" spcFirstLastPara="1" vertOverflow="ellipsis" vert="horz" wrap="square" anchor="ctr" anchorCtr="1"/>
        <a:lstStyle/>
        <a:p>
          <a:pPr algn="l">
            <a:defRPr sz="16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1.2810546867298598E-2"/>
          <c:y val="0.25336448630981345"/>
          <c:w val="0.9743789062654028"/>
          <c:h val="0.48744315109042952"/>
        </c:manualLayout>
      </c:layout>
      <c:barChart>
        <c:barDir val="col"/>
        <c:grouping val="clustered"/>
        <c:varyColors val="0"/>
        <c:ser>
          <c:idx val="0"/>
          <c:order val="0"/>
          <c:tx>
            <c:strRef>
              <c:f>Sheet1!$B$1</c:f>
              <c:strCache>
                <c:ptCount val="1"/>
                <c:pt idx="0">
                  <c:v>Jan-23</c:v>
                </c:pt>
              </c:strCache>
            </c:strRef>
          </c:tx>
          <c:spPr>
            <a:solidFill>
              <a:schemeClr val="accent5"/>
            </a:solidFill>
            <a:ln>
              <a:noFill/>
            </a:ln>
            <a:effectLst/>
          </c:spPr>
          <c:invertIfNegative val="0"/>
          <c:dLbls>
            <c:dLbl>
              <c:idx val="7"/>
              <c:delete val="1"/>
              <c:extLst>
                <c:ext xmlns:c15="http://schemas.microsoft.com/office/drawing/2012/chart" uri="{CE6537A1-D6FC-4f65-9D91-7224C49458BB}"/>
                <c:ext xmlns:c16="http://schemas.microsoft.com/office/drawing/2014/chart" uri="{C3380CC4-5D6E-409C-BE32-E72D297353CC}">
                  <c16:uniqueId val="{00000004-2E71-4DBC-ABD9-A3ECA94A794F}"/>
                </c:ext>
              </c:extLst>
            </c:dLbl>
            <c:dLbl>
              <c:idx val="8"/>
              <c:tx>
                <c:rich>
                  <a:bodyPr/>
                  <a:lstStyle/>
                  <a:p>
                    <a:r>
                      <a:rPr lang="en-US"/>
                      <a:t>N/A</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2E71-4DBC-ABD9-A3ECA94A794F}"/>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Vegan </c:v>
                </c:pt>
                <c:pt idx="1">
                  <c:v>Healthier eating </c:v>
                </c:pt>
                <c:pt idx="2">
                  <c:v>High Protein </c:v>
                </c:pt>
                <c:pt idx="3">
                  <c:v>Asian Cuisine</c:v>
                </c:pt>
                <c:pt idx="4">
                  <c:v>Indulgent</c:v>
                </c:pt>
                <c:pt idx="5">
                  <c:v>Breakfast</c:v>
                </c:pt>
                <c:pt idx="6">
                  <c:v>Plant-based</c:v>
                </c:pt>
                <c:pt idx="7">
                  <c:v>Gut Health</c:v>
                </c:pt>
                <c:pt idx="8">
                  <c:v>Immune System boosting</c:v>
                </c:pt>
                <c:pt idx="9">
                  <c:v>Spicy </c:v>
                </c:pt>
              </c:strCache>
            </c:strRef>
          </c:cat>
          <c:val>
            <c:numRef>
              <c:f>Sheet1!$B$2:$B$11</c:f>
              <c:numCache>
                <c:formatCode>0%</c:formatCode>
                <c:ptCount val="10"/>
                <c:pt idx="0">
                  <c:v>0.35</c:v>
                </c:pt>
                <c:pt idx="1">
                  <c:v>0.3</c:v>
                </c:pt>
                <c:pt idx="2">
                  <c:v>0.23</c:v>
                </c:pt>
                <c:pt idx="3">
                  <c:v>0.13</c:v>
                </c:pt>
                <c:pt idx="4">
                  <c:v>7.0000000000000007E-2</c:v>
                </c:pt>
                <c:pt idx="5">
                  <c:v>0.03</c:v>
                </c:pt>
                <c:pt idx="6">
                  <c:v>0.06</c:v>
                </c:pt>
                <c:pt idx="7">
                  <c:v>0</c:v>
                </c:pt>
                <c:pt idx="8">
                  <c:v>0</c:v>
                </c:pt>
                <c:pt idx="9">
                  <c:v>7.0000000000000007E-2</c:v>
                </c:pt>
              </c:numCache>
            </c:numRef>
          </c:val>
          <c:extLst>
            <c:ext xmlns:c16="http://schemas.microsoft.com/office/drawing/2014/chart" uri="{C3380CC4-5D6E-409C-BE32-E72D297353CC}">
              <c16:uniqueId val="{00000000-2E71-4DBC-ABD9-A3ECA94A794F}"/>
            </c:ext>
          </c:extLst>
        </c:ser>
        <c:ser>
          <c:idx val="1"/>
          <c:order val="1"/>
          <c:tx>
            <c:strRef>
              <c:f>Sheet1!$C$1</c:f>
              <c:strCache>
                <c:ptCount val="1"/>
                <c:pt idx="0">
                  <c:v>Jan-24</c:v>
                </c:pt>
              </c:strCache>
            </c:strRef>
          </c:tx>
          <c:spPr>
            <a:solidFill>
              <a:schemeClr val="accent4"/>
            </a:solidFill>
            <a:ln>
              <a:noFill/>
            </a:ln>
            <a:effectLst/>
          </c:spPr>
          <c:invertIfNegative val="0"/>
          <c:dLbls>
            <c:dLbl>
              <c:idx val="1"/>
              <c:layout>
                <c:manualLayout>
                  <c:x val="4.6583806790176721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E71-4DBC-ABD9-A3ECA94A794F}"/>
                </c:ext>
              </c:extLst>
            </c:dLbl>
            <c:dLbl>
              <c:idx val="2"/>
              <c:layout>
                <c:manualLayout>
                  <c:x val="3.4937855092632328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E71-4DBC-ABD9-A3ECA94A794F}"/>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Vegan </c:v>
                </c:pt>
                <c:pt idx="1">
                  <c:v>Healthier eating </c:v>
                </c:pt>
                <c:pt idx="2">
                  <c:v>High Protein </c:v>
                </c:pt>
                <c:pt idx="3">
                  <c:v>Asian Cuisine</c:v>
                </c:pt>
                <c:pt idx="4">
                  <c:v>Indulgent</c:v>
                </c:pt>
                <c:pt idx="5">
                  <c:v>Breakfast</c:v>
                </c:pt>
                <c:pt idx="6">
                  <c:v>Plant-based</c:v>
                </c:pt>
                <c:pt idx="7">
                  <c:v>Gut Health</c:v>
                </c:pt>
                <c:pt idx="8">
                  <c:v>Immune System boosting</c:v>
                </c:pt>
                <c:pt idx="9">
                  <c:v>Spicy </c:v>
                </c:pt>
              </c:strCache>
            </c:strRef>
          </c:cat>
          <c:val>
            <c:numRef>
              <c:f>Sheet1!$C$2:$C$11</c:f>
              <c:numCache>
                <c:formatCode>0%</c:formatCode>
                <c:ptCount val="10"/>
                <c:pt idx="0">
                  <c:v>0.37</c:v>
                </c:pt>
                <c:pt idx="1">
                  <c:v>0.32</c:v>
                </c:pt>
                <c:pt idx="2">
                  <c:v>0.2</c:v>
                </c:pt>
                <c:pt idx="3">
                  <c:v>0.18</c:v>
                </c:pt>
                <c:pt idx="4">
                  <c:v>0.09</c:v>
                </c:pt>
                <c:pt idx="5">
                  <c:v>0.06</c:v>
                </c:pt>
                <c:pt idx="6">
                  <c:v>7.0000000000000007E-2</c:v>
                </c:pt>
                <c:pt idx="7">
                  <c:v>0.05</c:v>
                </c:pt>
                <c:pt idx="8">
                  <c:v>0.05</c:v>
                </c:pt>
                <c:pt idx="9">
                  <c:v>0.04</c:v>
                </c:pt>
              </c:numCache>
            </c:numRef>
          </c:val>
          <c:extLst>
            <c:ext xmlns:c16="http://schemas.microsoft.com/office/drawing/2014/chart" uri="{C3380CC4-5D6E-409C-BE32-E72D297353CC}">
              <c16:uniqueId val="{00000003-2E71-4DBC-ABD9-A3ECA94A794F}"/>
            </c:ext>
          </c:extLst>
        </c:ser>
        <c:dLbls>
          <c:dLblPos val="outEnd"/>
          <c:showLegendKey val="0"/>
          <c:showVal val="1"/>
          <c:showCatName val="0"/>
          <c:showSerName val="0"/>
          <c:showPercent val="0"/>
          <c:showBubbleSize val="0"/>
        </c:dLbls>
        <c:gapWidth val="100"/>
        <c:overlap val="-10"/>
        <c:axId val="1867498559"/>
        <c:axId val="1867501055"/>
      </c:barChart>
      <c:catAx>
        <c:axId val="18674985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600" b="0" i="0" u="none" strike="noStrike" kern="1200" baseline="0">
                <a:solidFill>
                  <a:schemeClr val="tx1"/>
                </a:solidFill>
                <a:latin typeface="+mn-lt"/>
                <a:ea typeface="+mn-ea"/>
                <a:cs typeface="+mn-cs"/>
              </a:defRPr>
            </a:pPr>
            <a:endParaRPr lang="en-US"/>
          </a:p>
        </c:txPr>
        <c:crossAx val="1867501055"/>
        <c:crosses val="autoZero"/>
        <c:auto val="1"/>
        <c:lblAlgn val="ctr"/>
        <c:lblOffset val="100"/>
        <c:noMultiLvlLbl val="0"/>
      </c:catAx>
      <c:valAx>
        <c:axId val="1867501055"/>
        <c:scaling>
          <c:orientation val="minMax"/>
        </c:scaling>
        <c:delete val="1"/>
        <c:axPos val="l"/>
        <c:numFmt formatCode="0%" sourceLinked="1"/>
        <c:majorTickMark val="none"/>
        <c:minorTickMark val="none"/>
        <c:tickLblPos val="nextTo"/>
        <c:crossAx val="1867498559"/>
        <c:crosses val="autoZero"/>
        <c:crossBetween val="between"/>
      </c:valAx>
      <c:spPr>
        <a:noFill/>
        <a:ln>
          <a:noFill/>
        </a:ln>
        <a:effectLst/>
      </c:spPr>
    </c:plotArea>
    <c:legend>
      <c:legendPos val="b"/>
      <c:layout>
        <c:manualLayout>
          <c:xMode val="edge"/>
          <c:yMode val="edge"/>
          <c:x val="0.3476824417566361"/>
          <c:y val="0.12397167308657002"/>
          <c:w val="0.3021825522185676"/>
          <c:h val="0.116242871455908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184358389841899E-2"/>
          <c:y val="4.5144057045025783E-2"/>
          <c:w val="0.95573124086599415"/>
          <c:h val="0.43471180803410475"/>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3-FFCC-4DC0-B912-83840F5B809F}"/>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4-FFCC-4DC0-B912-83840F5B809F}"/>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FFCC-4DC0-B912-83840F5B809F}"/>
              </c:ext>
            </c:extLst>
          </c:dPt>
          <c:dPt>
            <c:idx val="5"/>
            <c:invertIfNegative val="0"/>
            <c:bubble3D val="0"/>
            <c:spPr>
              <a:solidFill>
                <a:schemeClr val="accent3"/>
              </a:solidFill>
              <a:ln>
                <a:noFill/>
              </a:ln>
              <a:effectLst/>
            </c:spPr>
            <c:extLst>
              <c:ext xmlns:c16="http://schemas.microsoft.com/office/drawing/2014/chart" uri="{C3380CC4-5D6E-409C-BE32-E72D297353CC}">
                <c16:uniqueId val="{00000007-FFCC-4DC0-B912-83840F5B809F}"/>
              </c:ext>
            </c:extLst>
          </c:dPt>
          <c:dPt>
            <c:idx val="6"/>
            <c:invertIfNegative val="0"/>
            <c:bubble3D val="0"/>
            <c:spPr>
              <a:solidFill>
                <a:schemeClr val="accent3"/>
              </a:solidFill>
              <a:ln>
                <a:noFill/>
              </a:ln>
              <a:effectLst/>
            </c:spPr>
            <c:extLst>
              <c:ext xmlns:c16="http://schemas.microsoft.com/office/drawing/2014/chart" uri="{C3380CC4-5D6E-409C-BE32-E72D297353CC}">
                <c16:uniqueId val="{00000006-FFCC-4DC0-B912-83840F5B809F}"/>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Close to where I was</c:v>
                </c:pt>
                <c:pt idx="1">
                  <c:v>Been there before</c:v>
                </c:pt>
                <c:pt idx="2">
                  <c:v>Good value for money</c:v>
                </c:pt>
                <c:pt idx="3">
                  <c:v>Fast service</c:v>
                </c:pt>
                <c:pt idx="4">
                  <c:v>Lots of choice</c:v>
                </c:pt>
                <c:pt idx="5">
                  <c:v>Quality of ingredients</c:v>
                </c:pt>
                <c:pt idx="6">
                  <c:v>Local and independent</c:v>
                </c:pt>
                <c:pt idx="7">
                  <c:v>Friendly service</c:v>
                </c:pt>
                <c:pt idx="8">
                  <c:v>Easy ordering &amp; payment options</c:v>
                </c:pt>
                <c:pt idx="9">
                  <c:v>Voucher/promotion/loyalty card</c:v>
                </c:pt>
              </c:strCache>
            </c:strRef>
          </c:cat>
          <c:val>
            <c:numRef>
              <c:f>Sheet1!$B$2:$B$11</c:f>
              <c:numCache>
                <c:formatCode>0.0%</c:formatCode>
                <c:ptCount val="10"/>
                <c:pt idx="0">
                  <c:v>0.34899999999999998</c:v>
                </c:pt>
                <c:pt idx="1">
                  <c:v>0.25800000000000001</c:v>
                </c:pt>
                <c:pt idx="2">
                  <c:v>0.218</c:v>
                </c:pt>
                <c:pt idx="3">
                  <c:v>0.16500000000000001</c:v>
                </c:pt>
                <c:pt idx="4">
                  <c:v>0.11600000000000001</c:v>
                </c:pt>
                <c:pt idx="5">
                  <c:v>0.10199999999999999</c:v>
                </c:pt>
                <c:pt idx="6">
                  <c:v>9.7000000000000003E-2</c:v>
                </c:pt>
                <c:pt idx="7">
                  <c:v>8.6999999999999994E-2</c:v>
                </c:pt>
                <c:pt idx="8">
                  <c:v>7.3999999999999996E-2</c:v>
                </c:pt>
                <c:pt idx="9">
                  <c:v>7.2999999999999995E-2</c:v>
                </c:pt>
              </c:numCache>
            </c:numRef>
          </c:val>
          <c:extLst>
            <c:ext xmlns:c16="http://schemas.microsoft.com/office/drawing/2014/chart" uri="{C3380CC4-5D6E-409C-BE32-E72D297353CC}">
              <c16:uniqueId val="{00000000-FFCC-4DC0-B912-83840F5B809F}"/>
            </c:ext>
          </c:extLst>
        </c:ser>
        <c:dLbls>
          <c:dLblPos val="outEnd"/>
          <c:showLegendKey val="0"/>
          <c:showVal val="1"/>
          <c:showCatName val="0"/>
          <c:showSerName val="0"/>
          <c:showPercent val="0"/>
          <c:showBubbleSize val="0"/>
        </c:dLbls>
        <c:gapWidth val="100"/>
        <c:overlap val="-10"/>
        <c:axId val="586081072"/>
        <c:axId val="768368415"/>
      </c:barChart>
      <c:catAx>
        <c:axId val="58608107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vert="horz" wrap="square" anchor="t" anchorCtr="0"/>
          <a:lstStyle/>
          <a:p>
            <a:pPr>
              <a:defRPr sz="1600" b="0" i="0" u="none" strike="noStrike" kern="1200" baseline="0">
                <a:solidFill>
                  <a:schemeClr val="tx1"/>
                </a:solidFill>
                <a:latin typeface="+mn-lt"/>
                <a:ea typeface="+mn-ea"/>
                <a:cs typeface="+mn-cs"/>
              </a:defRPr>
            </a:pPr>
            <a:endParaRPr lang="en-US"/>
          </a:p>
        </c:txPr>
        <c:crossAx val="768368415"/>
        <c:crosses val="autoZero"/>
        <c:auto val="1"/>
        <c:lblAlgn val="ctr"/>
        <c:lblOffset val="100"/>
        <c:tickLblSkip val="1"/>
        <c:noMultiLvlLbl val="0"/>
      </c:catAx>
      <c:valAx>
        <c:axId val="768368415"/>
        <c:scaling>
          <c:orientation val="minMax"/>
        </c:scaling>
        <c:delete val="1"/>
        <c:axPos val="l"/>
        <c:numFmt formatCode="0.0%" sourceLinked="1"/>
        <c:majorTickMark val="none"/>
        <c:minorTickMark val="none"/>
        <c:tickLblPos val="nextTo"/>
        <c:crossAx val="5860810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Both</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52WE 22.01.2023</c:v>
                </c:pt>
                <c:pt idx="1">
                  <c:v>52WE 21.01.2024</c:v>
                </c:pt>
              </c:strCache>
            </c:strRef>
          </c:cat>
          <c:val>
            <c:numRef>
              <c:f>Sheet1!$B$2:$B$3</c:f>
              <c:numCache>
                <c:formatCode>0.0%</c:formatCode>
                <c:ptCount val="2"/>
                <c:pt idx="0">
                  <c:v>0.3246</c:v>
                </c:pt>
                <c:pt idx="1">
                  <c:v>0.32679999999999998</c:v>
                </c:pt>
              </c:numCache>
            </c:numRef>
          </c:val>
          <c:extLst>
            <c:ext xmlns:c16="http://schemas.microsoft.com/office/drawing/2014/chart" uri="{C3380CC4-5D6E-409C-BE32-E72D297353CC}">
              <c16:uniqueId val="{00000000-B381-4BB3-84E1-B3D0B971D4D0}"/>
            </c:ext>
          </c:extLst>
        </c:ser>
        <c:ser>
          <c:idx val="1"/>
          <c:order val="1"/>
          <c:tx>
            <c:strRef>
              <c:f>Sheet1!$C$1</c:f>
              <c:strCache>
                <c:ptCount val="1"/>
                <c:pt idx="0">
                  <c:v>Drink</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52WE 22.01.2023</c:v>
                </c:pt>
                <c:pt idx="1">
                  <c:v>52WE 21.01.2024</c:v>
                </c:pt>
              </c:strCache>
            </c:strRef>
          </c:cat>
          <c:val>
            <c:numRef>
              <c:f>Sheet1!$C$2:$C$3</c:f>
              <c:numCache>
                <c:formatCode>0.0%</c:formatCode>
                <c:ptCount val="2"/>
                <c:pt idx="0">
                  <c:v>0.31740000000000002</c:v>
                </c:pt>
                <c:pt idx="1">
                  <c:v>0.33179999999999998</c:v>
                </c:pt>
              </c:numCache>
            </c:numRef>
          </c:val>
          <c:extLst>
            <c:ext xmlns:c16="http://schemas.microsoft.com/office/drawing/2014/chart" uri="{C3380CC4-5D6E-409C-BE32-E72D297353CC}">
              <c16:uniqueId val="{00000001-B381-4BB3-84E1-B3D0B971D4D0}"/>
            </c:ext>
          </c:extLst>
        </c:ser>
        <c:ser>
          <c:idx val="2"/>
          <c:order val="2"/>
          <c:tx>
            <c:strRef>
              <c:f>Sheet1!$D$1</c:f>
              <c:strCache>
                <c:ptCount val="1"/>
                <c:pt idx="0">
                  <c:v>Food</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52WE 22.01.2023</c:v>
                </c:pt>
                <c:pt idx="1">
                  <c:v>52WE 21.01.2024</c:v>
                </c:pt>
              </c:strCache>
            </c:strRef>
          </c:cat>
          <c:val>
            <c:numRef>
              <c:f>Sheet1!$D$2:$D$3</c:f>
              <c:numCache>
                <c:formatCode>0.0%</c:formatCode>
                <c:ptCount val="2"/>
                <c:pt idx="0">
                  <c:v>0.33529999999999999</c:v>
                </c:pt>
                <c:pt idx="1">
                  <c:v>0.31540000000000001</c:v>
                </c:pt>
              </c:numCache>
            </c:numRef>
          </c:val>
          <c:extLst>
            <c:ext xmlns:c16="http://schemas.microsoft.com/office/drawing/2014/chart" uri="{C3380CC4-5D6E-409C-BE32-E72D297353CC}">
              <c16:uniqueId val="{00000002-B381-4BB3-84E1-B3D0B971D4D0}"/>
            </c:ext>
          </c:extLst>
        </c:ser>
        <c:dLbls>
          <c:dLblPos val="ctr"/>
          <c:showLegendKey val="0"/>
          <c:showVal val="1"/>
          <c:showCatName val="0"/>
          <c:showSerName val="0"/>
          <c:showPercent val="0"/>
          <c:showBubbleSize val="0"/>
        </c:dLbls>
        <c:gapWidth val="150"/>
        <c:overlap val="100"/>
        <c:axId val="327584767"/>
        <c:axId val="327598911"/>
      </c:barChart>
      <c:catAx>
        <c:axId val="32758476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27598911"/>
        <c:crosses val="autoZero"/>
        <c:auto val="1"/>
        <c:lblAlgn val="ctr"/>
        <c:lblOffset val="100"/>
        <c:noMultiLvlLbl val="0"/>
      </c:catAx>
      <c:valAx>
        <c:axId val="327598911"/>
        <c:scaling>
          <c:orientation val="minMax"/>
        </c:scaling>
        <c:delete val="1"/>
        <c:axPos val="b"/>
        <c:numFmt formatCode="0%" sourceLinked="1"/>
        <c:majorTickMark val="out"/>
        <c:minorTickMark val="none"/>
        <c:tickLblPos val="nextTo"/>
        <c:crossAx val="32758476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830963973148898"/>
          <c:y val="3.0313465536497348E-2"/>
          <c:w val="0.29513968521105216"/>
          <c:h val="0.93937306892700534"/>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*Other</c:v>
                </c:pt>
                <c:pt idx="1">
                  <c:v>Branded delivery-focused fast food</c:v>
                </c:pt>
                <c:pt idx="2">
                  <c:v>Supermarket grab &amp; go</c:v>
                </c:pt>
                <c:pt idx="3">
                  <c:v>Street food</c:v>
                </c:pt>
                <c:pt idx="4">
                  <c:v>Branded contemporary fast food</c:v>
                </c:pt>
                <c:pt idx="5">
                  <c:v>Branded traditional fast food</c:v>
                </c:pt>
                <c:pt idx="6">
                  <c:v>Travel </c:v>
                </c:pt>
                <c:pt idx="7">
                  <c:v>Coffee shops/cafés</c:v>
                </c:pt>
                <c:pt idx="8">
                  <c:v>Sandwich &amp; Bakery</c:v>
                </c:pt>
                <c:pt idx="9">
                  <c:v>Convenience store grab &amp; go </c:v>
                </c:pt>
              </c:strCache>
            </c:strRef>
          </c:cat>
          <c:val>
            <c:numRef>
              <c:f>Sheet1!$B$2:$B$11</c:f>
              <c:numCache>
                <c:formatCode>"£"#,##0</c:formatCode>
                <c:ptCount val="10"/>
                <c:pt idx="0">
                  <c:v>45.722110535007687</c:v>
                </c:pt>
                <c:pt idx="1">
                  <c:v>52.555594982727939</c:v>
                </c:pt>
                <c:pt idx="2">
                  <c:v>78.918377490559806</c:v>
                </c:pt>
                <c:pt idx="3">
                  <c:v>114.89823300979901</c:v>
                </c:pt>
                <c:pt idx="4">
                  <c:v>147.98426481526133</c:v>
                </c:pt>
                <c:pt idx="5">
                  <c:v>175.10251709793874</c:v>
                </c:pt>
                <c:pt idx="6">
                  <c:v>191.45145035037331</c:v>
                </c:pt>
                <c:pt idx="7">
                  <c:v>256.25112706518121</c:v>
                </c:pt>
                <c:pt idx="8">
                  <c:v>440.00396752667393</c:v>
                </c:pt>
                <c:pt idx="9">
                  <c:v>450.92581553391301</c:v>
                </c:pt>
              </c:numCache>
            </c:numRef>
          </c:val>
          <c:extLst>
            <c:ext xmlns:c16="http://schemas.microsoft.com/office/drawing/2014/chart" uri="{C3380CC4-5D6E-409C-BE32-E72D297353CC}">
              <c16:uniqueId val="{00000000-9C9E-4AE5-A8C3-3828CCC039E4}"/>
            </c:ext>
          </c:extLst>
        </c:ser>
        <c:dLbls>
          <c:dLblPos val="inBase"/>
          <c:showLegendKey val="0"/>
          <c:showVal val="1"/>
          <c:showCatName val="0"/>
          <c:showSerName val="0"/>
          <c:showPercent val="0"/>
          <c:showBubbleSize val="0"/>
        </c:dLbls>
        <c:gapWidth val="80"/>
        <c:axId val="240913936"/>
        <c:axId val="1678389199"/>
      </c:barChart>
      <c:catAx>
        <c:axId val="2409139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678389199"/>
        <c:crosses val="autoZero"/>
        <c:auto val="1"/>
        <c:lblAlgn val="ctr"/>
        <c:lblOffset val="100"/>
        <c:noMultiLvlLbl val="0"/>
      </c:catAx>
      <c:valAx>
        <c:axId val="1678389199"/>
        <c:scaling>
          <c:orientation val="minMax"/>
        </c:scaling>
        <c:delete val="1"/>
        <c:axPos val="b"/>
        <c:numFmt formatCode="&quot;£&quot;#,##0" sourceLinked="1"/>
        <c:majorTickMark val="none"/>
        <c:minorTickMark val="none"/>
        <c:tickLblPos val="nextTo"/>
        <c:crossAx val="2409139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circle"/>
            <c:size val="10"/>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Tenorite" panose="00000500000000000000" pitchFamily="2"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2022</c:v>
                </c:pt>
                <c:pt idx="1">
                  <c:v>2023</c:v>
                </c:pt>
                <c:pt idx="2">
                  <c:v>2024F</c:v>
                </c:pt>
                <c:pt idx="3">
                  <c:v>2025F</c:v>
                </c:pt>
                <c:pt idx="4">
                  <c:v>2026F</c:v>
                </c:pt>
                <c:pt idx="5">
                  <c:v>2027F</c:v>
                </c:pt>
              </c:strCache>
            </c:strRef>
          </c:cat>
          <c:val>
            <c:numRef>
              <c:f>Sheet1!$B$2:$B$7</c:f>
              <c:numCache>
                <c:formatCode>0.0%</c:formatCode>
                <c:ptCount val="6"/>
                <c:pt idx="0">
                  <c:v>5.7321467071020423E-3</c:v>
                </c:pt>
                <c:pt idx="1">
                  <c:v>8.7260772832789685E-3</c:v>
                </c:pt>
                <c:pt idx="2">
                  <c:v>7.3982227916454405E-3</c:v>
                </c:pt>
                <c:pt idx="3">
                  <c:v>6.902661280216541E-3</c:v>
                </c:pt>
                <c:pt idx="4">
                  <c:v>6.7869460269341817E-3</c:v>
                </c:pt>
                <c:pt idx="5">
                  <c:v>6.8577517636299887E-3</c:v>
                </c:pt>
              </c:numCache>
            </c:numRef>
          </c:val>
          <c:smooth val="0"/>
          <c:extLst>
            <c:ext xmlns:c16="http://schemas.microsoft.com/office/drawing/2014/chart" uri="{C3380CC4-5D6E-409C-BE32-E72D297353CC}">
              <c16:uniqueId val="{00000000-7B0F-4CA4-97C6-855C0B28A66D}"/>
            </c:ext>
          </c:extLst>
        </c:ser>
        <c:dLbls>
          <c:dLblPos val="b"/>
          <c:showLegendKey val="0"/>
          <c:showVal val="1"/>
          <c:showCatName val="0"/>
          <c:showSerName val="0"/>
          <c:showPercent val="0"/>
          <c:showBubbleSize val="0"/>
        </c:dLbls>
        <c:marker val="1"/>
        <c:smooth val="0"/>
        <c:axId val="1414599312"/>
        <c:axId val="1426929584"/>
      </c:lineChart>
      <c:catAx>
        <c:axId val="1414599312"/>
        <c:scaling>
          <c:orientation val="minMax"/>
        </c:scaling>
        <c:delete val="0"/>
        <c:axPos val="b"/>
        <c:numFmt formatCode="General" sourceLinked="1"/>
        <c:majorTickMark val="none"/>
        <c:minorTickMark val="none"/>
        <c:tickLblPos val="low"/>
        <c:spPr>
          <a:noFill/>
          <a:ln w="9525" cap="flat" cmpd="sng" algn="ctr">
            <a:noFill/>
            <a:round/>
          </a:ln>
          <a:effectLst/>
        </c:spPr>
        <c:txPr>
          <a:bodyPr rot="-60000000" spcFirstLastPara="1" vertOverflow="ellipsis" vert="horz" wrap="square" anchor="ctr" anchorCtr="1"/>
          <a:lstStyle/>
          <a:p>
            <a:pPr>
              <a:defRPr sz="1800" b="0" i="0" u="none" strike="noStrike" kern="1200" baseline="0">
                <a:solidFill>
                  <a:schemeClr val="tx1"/>
                </a:solidFill>
                <a:latin typeface="Tenorite" panose="00000500000000000000" pitchFamily="2" charset="0"/>
                <a:ea typeface="+mn-ea"/>
                <a:cs typeface="+mn-cs"/>
              </a:defRPr>
            </a:pPr>
            <a:endParaRPr lang="en-US"/>
          </a:p>
        </c:txPr>
        <c:crossAx val="1426929584"/>
        <c:crosses val="autoZero"/>
        <c:auto val="1"/>
        <c:lblAlgn val="ctr"/>
        <c:lblOffset val="100"/>
        <c:noMultiLvlLbl val="0"/>
      </c:catAx>
      <c:valAx>
        <c:axId val="1426929584"/>
        <c:scaling>
          <c:orientation val="minMax"/>
          <c:max val="1.5000000000000003E-2"/>
          <c:min val="-2.0000000000000005E-3"/>
        </c:scaling>
        <c:delete val="1"/>
        <c:axPos val="l"/>
        <c:numFmt formatCode="0.0%" sourceLinked="1"/>
        <c:majorTickMark val="out"/>
        <c:minorTickMark val="none"/>
        <c:tickLblPos val="nextTo"/>
        <c:crossAx val="14145993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Tenorite" panose="00000500000000000000" pitchFamily="2"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600229095074456E-2"/>
          <c:y val="0.20425604262219579"/>
          <c:w val="0.97479954180985107"/>
          <c:h val="0.62196676785865546"/>
        </c:manualLayout>
      </c:layout>
      <c:barChart>
        <c:barDir val="col"/>
        <c:grouping val="clustered"/>
        <c:varyColors val="0"/>
        <c:ser>
          <c:idx val="0"/>
          <c:order val="0"/>
          <c:tx>
            <c:strRef>
              <c:f>Sheet1!$B$1</c:f>
              <c:strCache>
                <c:ptCount val="1"/>
                <c:pt idx="0">
                  <c:v>52WE 22.01.2023</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High Street</c:v>
                </c:pt>
                <c:pt idx="1">
                  <c:v>City centre</c:v>
                </c:pt>
                <c:pt idx="2">
                  <c:v>Residential area</c:v>
                </c:pt>
                <c:pt idx="3">
                  <c:v>Retail / industrial park</c:v>
                </c:pt>
                <c:pt idx="4">
                  <c:v>Village / countryside</c:v>
                </c:pt>
                <c:pt idx="5">
                  <c:v>Other</c:v>
                </c:pt>
              </c:strCache>
            </c:strRef>
          </c:cat>
          <c:val>
            <c:numRef>
              <c:f>Sheet1!$B$2:$B$7</c:f>
              <c:numCache>
                <c:formatCode>0.0%</c:formatCode>
                <c:ptCount val="6"/>
                <c:pt idx="0">
                  <c:v>0.33069999999999999</c:v>
                </c:pt>
                <c:pt idx="1">
                  <c:v>0.18859999999999999</c:v>
                </c:pt>
                <c:pt idx="2">
                  <c:v>0.1651</c:v>
                </c:pt>
                <c:pt idx="3">
                  <c:v>0.2172</c:v>
                </c:pt>
                <c:pt idx="4">
                  <c:v>6.6600000000000006E-2</c:v>
                </c:pt>
                <c:pt idx="5">
                  <c:v>3.1800000000000002E-2</c:v>
                </c:pt>
              </c:numCache>
            </c:numRef>
          </c:val>
          <c:extLst>
            <c:ext xmlns:c16="http://schemas.microsoft.com/office/drawing/2014/chart" uri="{C3380CC4-5D6E-409C-BE32-E72D297353CC}">
              <c16:uniqueId val="{00000000-7736-4573-AC44-E3ECD7835BC3}"/>
            </c:ext>
          </c:extLst>
        </c:ser>
        <c:ser>
          <c:idx val="1"/>
          <c:order val="1"/>
          <c:tx>
            <c:strRef>
              <c:f>Sheet1!$C$1</c:f>
              <c:strCache>
                <c:ptCount val="1"/>
                <c:pt idx="0">
                  <c:v>52WE 21.01.2024</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High Street</c:v>
                </c:pt>
                <c:pt idx="1">
                  <c:v>City centre</c:v>
                </c:pt>
                <c:pt idx="2">
                  <c:v>Residential area</c:v>
                </c:pt>
                <c:pt idx="3">
                  <c:v>Retail / industrial park</c:v>
                </c:pt>
                <c:pt idx="4">
                  <c:v>Village / countryside</c:v>
                </c:pt>
                <c:pt idx="5">
                  <c:v>Other</c:v>
                </c:pt>
              </c:strCache>
            </c:strRef>
          </c:cat>
          <c:val>
            <c:numRef>
              <c:f>Sheet1!$C$2:$C$7</c:f>
              <c:numCache>
                <c:formatCode>0.0%</c:formatCode>
                <c:ptCount val="6"/>
                <c:pt idx="0">
                  <c:v>0.3579</c:v>
                </c:pt>
                <c:pt idx="1">
                  <c:v>0.20519999999999999</c:v>
                </c:pt>
                <c:pt idx="2">
                  <c:v>0.16789999999999999</c:v>
                </c:pt>
                <c:pt idx="3">
                  <c:v>0.16639999999999999</c:v>
                </c:pt>
                <c:pt idx="4">
                  <c:v>6.93E-2</c:v>
                </c:pt>
                <c:pt idx="5">
                  <c:v>3.32E-2</c:v>
                </c:pt>
              </c:numCache>
            </c:numRef>
          </c:val>
          <c:extLst>
            <c:ext xmlns:c16="http://schemas.microsoft.com/office/drawing/2014/chart" uri="{C3380CC4-5D6E-409C-BE32-E72D297353CC}">
              <c16:uniqueId val="{00000001-7736-4573-AC44-E3ECD7835BC3}"/>
            </c:ext>
          </c:extLst>
        </c:ser>
        <c:dLbls>
          <c:showLegendKey val="0"/>
          <c:showVal val="1"/>
          <c:showCatName val="0"/>
          <c:showSerName val="0"/>
          <c:showPercent val="0"/>
          <c:showBubbleSize val="0"/>
        </c:dLbls>
        <c:gapWidth val="150"/>
        <c:overlap val="-25"/>
        <c:axId val="54190240"/>
        <c:axId val="1925366736"/>
      </c:barChart>
      <c:catAx>
        <c:axId val="54190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925366736"/>
        <c:crosses val="autoZero"/>
        <c:auto val="1"/>
        <c:lblAlgn val="ctr"/>
        <c:lblOffset val="100"/>
        <c:noMultiLvlLbl val="0"/>
      </c:catAx>
      <c:valAx>
        <c:axId val="1925366736"/>
        <c:scaling>
          <c:orientation val="minMax"/>
        </c:scaling>
        <c:delete val="1"/>
        <c:axPos val="l"/>
        <c:numFmt formatCode="0.0%" sourceLinked="1"/>
        <c:majorTickMark val="none"/>
        <c:minorTickMark val="none"/>
        <c:tickLblPos val="nextTo"/>
        <c:crossAx val="54190240"/>
        <c:crosses val="autoZero"/>
        <c:crossBetween val="between"/>
      </c:valAx>
      <c:spPr>
        <a:noFill/>
        <a:ln>
          <a:noFill/>
        </a:ln>
        <a:effectLst/>
      </c:spPr>
    </c:plotArea>
    <c:legend>
      <c:legendPos val="t"/>
      <c:layout>
        <c:manualLayout>
          <c:xMode val="edge"/>
          <c:yMode val="edge"/>
          <c:x val="0.19526593969568232"/>
          <c:y val="6.22218353971635E-2"/>
          <c:w val="0.61473875043970017"/>
          <c:h val="7.7155877583526836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80" b="0" i="0" u="none" strike="noStrike" kern="1200" spc="0" baseline="0">
                <a:solidFill>
                  <a:srgbClr val="0B0B0A"/>
                </a:solidFill>
                <a:latin typeface="+mn-lt"/>
                <a:ea typeface="+mn-ea"/>
                <a:cs typeface="+mn-cs"/>
              </a:defRPr>
            </a:pPr>
            <a:r>
              <a:rPr lang="en-GB" sz="1400" b="1" dirty="0"/>
              <a:t>Are any of these initiatives being prioritised in your business in the next 12 months?</a:t>
            </a:r>
            <a:r>
              <a:rPr lang="en-GB" sz="1400" dirty="0"/>
              <a:t> (Top 3)</a:t>
            </a:r>
          </a:p>
        </c:rich>
      </c:tx>
      <c:layout>
        <c:manualLayout>
          <c:xMode val="edge"/>
          <c:yMode val="edge"/>
          <c:x val="0.11105563704233154"/>
          <c:y val="3.0534351145038168E-3"/>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80" b="0" i="0" u="none" strike="noStrike" kern="1200" spc="0" baseline="0">
              <a:solidFill>
                <a:srgbClr val="0B0B0A"/>
              </a:solidFill>
              <a:latin typeface="+mn-lt"/>
              <a:ea typeface="+mn-ea"/>
              <a:cs typeface="+mn-cs"/>
            </a:defRPr>
          </a:pPr>
          <a:endParaRPr lang="en-US"/>
        </a:p>
      </c:txPr>
    </c:title>
    <c:autoTitleDeleted val="0"/>
    <c:plotArea>
      <c:layout>
        <c:manualLayout>
          <c:layoutTarget val="inner"/>
          <c:xMode val="edge"/>
          <c:yMode val="edge"/>
          <c:x val="1.282051282051282E-2"/>
          <c:y val="0.20747212611814231"/>
          <c:w val="0.97435897435897434"/>
          <c:h val="0.55635299133349558"/>
        </c:manualLayout>
      </c:layout>
      <c:barChart>
        <c:barDir val="col"/>
        <c:grouping val="clustered"/>
        <c:varyColors val="0"/>
        <c:ser>
          <c:idx val="0"/>
          <c:order val="0"/>
          <c:tx>
            <c:strRef>
              <c:f>Sheet1!$C$1</c:f>
              <c:strCache>
                <c:ptCount val="1"/>
                <c:pt idx="0">
                  <c:v>2023</c:v>
                </c:pt>
              </c:strCache>
            </c:strRef>
          </c:tx>
          <c:spPr>
            <a:solidFill>
              <a:schemeClr val="accent1"/>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2C3A-4B64-B97A-6D9EE1C8F02E}"/>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Sustainability</c:v>
                </c:pt>
                <c:pt idx="1">
                  <c:v>Diversity in the workforce</c:v>
                </c:pt>
                <c:pt idx="2">
                  <c:v>Digitalisation</c:v>
                </c:pt>
              </c:strCache>
            </c:strRef>
          </c:cat>
          <c:val>
            <c:numRef>
              <c:f>Sheet1!$C$2:$C$4</c:f>
              <c:numCache>
                <c:formatCode>0%</c:formatCode>
                <c:ptCount val="3"/>
                <c:pt idx="0">
                  <c:v>0.47889999999999999</c:v>
                </c:pt>
                <c:pt idx="1">
                  <c:v>0.38030000000000003</c:v>
                </c:pt>
                <c:pt idx="2">
                  <c:v>0.36620000000000003</c:v>
                </c:pt>
              </c:numCache>
            </c:numRef>
          </c:val>
          <c:extLst>
            <c:ext xmlns:c16="http://schemas.microsoft.com/office/drawing/2014/chart" uri="{C3380CC4-5D6E-409C-BE32-E72D297353CC}">
              <c16:uniqueId val="{00000001-2C3A-4B64-B97A-6D9EE1C8F02E}"/>
            </c:ext>
          </c:extLst>
        </c:ser>
        <c:dLbls>
          <c:dLblPos val="outEnd"/>
          <c:showLegendKey val="0"/>
          <c:showVal val="1"/>
          <c:showCatName val="0"/>
          <c:showSerName val="0"/>
          <c:showPercent val="0"/>
          <c:showBubbleSize val="0"/>
        </c:dLbls>
        <c:gapWidth val="80"/>
        <c:overlap val="-20"/>
        <c:axId val="577722080"/>
        <c:axId val="577415760"/>
      </c:barChart>
      <c:catAx>
        <c:axId val="577722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77415760"/>
        <c:crosses val="autoZero"/>
        <c:auto val="1"/>
        <c:lblAlgn val="ctr"/>
        <c:lblOffset val="100"/>
        <c:noMultiLvlLbl val="0"/>
      </c:catAx>
      <c:valAx>
        <c:axId val="577415760"/>
        <c:scaling>
          <c:orientation val="minMax"/>
        </c:scaling>
        <c:delete val="1"/>
        <c:axPos val="l"/>
        <c:numFmt formatCode="0%" sourceLinked="1"/>
        <c:majorTickMark val="none"/>
        <c:minorTickMark val="none"/>
        <c:tickLblPos val="nextTo"/>
        <c:crossAx val="5777220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57B36A-5C41-DE09-E108-57B9AF583C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605355C0-E70B-8774-8A1F-5611EA2AE6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3459401-2BEA-480D-9A57-C9D916D97BB5}" type="datetimeFigureOut">
              <a:rPr lang="en-GB" smtClean="0"/>
              <a:t>01/03/2024</a:t>
            </a:fld>
            <a:endParaRPr lang="en-GB"/>
          </a:p>
        </p:txBody>
      </p:sp>
      <p:sp>
        <p:nvSpPr>
          <p:cNvPr id="4" name="Footer Placeholder 3">
            <a:extLst>
              <a:ext uri="{FF2B5EF4-FFF2-40B4-BE49-F238E27FC236}">
                <a16:creationId xmlns:a16="http://schemas.microsoft.com/office/drawing/2014/main" id="{E085E5EA-46E5-0AD9-019A-DF17B08CBC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B1BC98A4-1C20-D0AA-64FD-0C0717A5B12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2B7AB79-D759-4AC7-AB5B-2CCE68FD82C3}" type="slidenum">
              <a:rPr lang="en-GB" smtClean="0"/>
              <a:t>‹#›</a:t>
            </a:fld>
            <a:endParaRPr lang="en-GB"/>
          </a:p>
        </p:txBody>
      </p:sp>
    </p:spTree>
    <p:extLst>
      <p:ext uri="{BB962C8B-B14F-4D97-AF65-F5344CB8AC3E}">
        <p14:creationId xmlns:p14="http://schemas.microsoft.com/office/powerpoint/2010/main" val="339287669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A81842-43C2-4C8B-B8DA-2547A3E2C5F0}" type="datetimeFigureOut">
              <a:rPr lang="en-GB" smtClean="0"/>
              <a:t>01/03/2024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E42EBE-755D-4E7B-86E9-2120455ED07E}" type="slidenum">
              <a:rPr lang="en-GB" smtClean="0"/>
              <a:t>‹#›</a:t>
            </a:fld>
            <a:endParaRPr lang="en-GB"/>
          </a:p>
        </p:txBody>
      </p:sp>
    </p:spTree>
    <p:extLst>
      <p:ext uri="{BB962C8B-B14F-4D97-AF65-F5344CB8AC3E}">
        <p14:creationId xmlns:p14="http://schemas.microsoft.com/office/powerpoint/2010/main" val="2578607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economy is forecast to return to more ‘normal’ historical levels of growth by the end of 2024F.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Risks to the outlook include volatile geopolitics, interest rates and persistent inflation if low unemployment continues to lead to higher wages.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More normal economic activity from 2024 onwards will benefit the food to go market and support business investments in the market.  </a:t>
            </a:r>
          </a:p>
          <a:p>
            <a:endParaRPr lang="en-GB" dirty="0"/>
          </a:p>
        </p:txBody>
      </p:sp>
      <p:sp>
        <p:nvSpPr>
          <p:cNvPr id="4" name="Slide Number Placeholder 3"/>
          <p:cNvSpPr>
            <a:spLocks noGrp="1"/>
          </p:cNvSpPr>
          <p:nvPr>
            <p:ph type="sldNum" sz="quarter" idx="5"/>
          </p:nvPr>
        </p:nvSpPr>
        <p:spPr/>
        <p:txBody>
          <a:bodyPr/>
          <a:lstStyle/>
          <a:p>
            <a:fld id="{C6E42EBE-755D-4E7B-86E9-2120455ED07E}" type="slidenum">
              <a:rPr lang="en-GB" smtClean="0"/>
              <a:t>3</a:t>
            </a:fld>
            <a:endParaRPr lang="en-GB"/>
          </a:p>
        </p:txBody>
      </p:sp>
    </p:spTree>
    <p:extLst>
      <p:ext uri="{BB962C8B-B14F-4D97-AF65-F5344CB8AC3E}">
        <p14:creationId xmlns:p14="http://schemas.microsoft.com/office/powerpoint/2010/main" val="3905520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B0B0A"/>
                </a:solidFill>
                <a:effectLst/>
                <a:uLnTx/>
                <a:uFillTx/>
                <a:latin typeface="Tenorite"/>
                <a:ea typeface="+mn-ea"/>
                <a:cs typeface="+mn-cs"/>
              </a:rPr>
              <a:t>Tesco </a:t>
            </a:r>
            <a:r>
              <a:rPr kumimoji="0" lang="en-GB" sz="1200" b="0" i="0" u="none" strike="noStrike" kern="1200" cap="none" spc="0" normalizeH="0" baseline="0" noProof="0" dirty="0">
                <a:ln>
                  <a:noFill/>
                </a:ln>
                <a:solidFill>
                  <a:srgbClr val="0B0B0A"/>
                </a:solidFill>
                <a:effectLst/>
                <a:uLnTx/>
                <a:uFillTx/>
                <a:latin typeface="Tenorite"/>
                <a:ea typeface="+mn-ea"/>
                <a:cs typeface="+mn-cs"/>
              </a:rPr>
              <a:t>has created a tiered meal deal offering with the launch of its £5 premium deal. This gives shoppers the option to level up their lunch while retaining entry level offers.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inclusion of premium add-ons and tiered price points provide operators with the opportunity to upsell, driving trip spend, whilst maintaining strong value for money credentials.</a:t>
            </a:r>
          </a:p>
          <a:p>
            <a:endParaRPr lang="en-GB" dirty="0"/>
          </a:p>
        </p:txBody>
      </p:sp>
      <p:sp>
        <p:nvSpPr>
          <p:cNvPr id="4" name="Slide Number Placeholder 3"/>
          <p:cNvSpPr>
            <a:spLocks noGrp="1"/>
          </p:cNvSpPr>
          <p:nvPr>
            <p:ph type="sldNum" sz="quarter" idx="5"/>
          </p:nvPr>
        </p:nvSpPr>
        <p:spPr/>
        <p:txBody>
          <a:bodyPr/>
          <a:lstStyle/>
          <a:p>
            <a:fld id="{C6E42EBE-755D-4E7B-86E9-2120455ED07E}" type="slidenum">
              <a:rPr lang="en-GB" smtClean="0"/>
              <a:t>15</a:t>
            </a:fld>
            <a:endParaRPr lang="en-GB"/>
          </a:p>
        </p:txBody>
      </p:sp>
    </p:spTree>
    <p:extLst>
      <p:ext uri="{BB962C8B-B14F-4D97-AF65-F5344CB8AC3E}">
        <p14:creationId xmlns:p14="http://schemas.microsoft.com/office/powerpoint/2010/main" val="4144253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Limited edition and premium products are focusing on elevated and innovative flavour combinations, generating hype and driving footfall and incremental sales.</a:t>
            </a:r>
          </a:p>
          <a:p>
            <a:endParaRPr lang="en-GB" dirty="0"/>
          </a:p>
          <a:p>
            <a:r>
              <a:rPr lang="en-GB" dirty="0"/>
              <a:t>Burger King’s ‘gourmet kings’ range aims to elevate the fast-food experience. </a:t>
            </a:r>
          </a:p>
          <a:p>
            <a:endParaRPr kumimoji="0" lang="en-GB" sz="1200" b="0" i="0" u="none" strike="noStrike" kern="1200" cap="none" spc="0" normalizeH="0" baseline="0" noProof="0" dirty="0">
              <a:ln>
                <a:noFill/>
              </a:ln>
              <a:solidFill>
                <a:srgbClr val="0B0B0A"/>
              </a:solidFill>
              <a:effectLst/>
              <a:uLnTx/>
              <a:uFillTx/>
              <a:latin typeface="Tenorit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B0B0A"/>
                </a:solidFill>
                <a:effectLst/>
                <a:uLnTx/>
                <a:uFillTx/>
                <a:latin typeface="Tenorite"/>
                <a:ea typeface="+mn-ea"/>
                <a:cs typeface="+mn-cs"/>
              </a:rPr>
              <a:t>Crispy Squash &amp; Sage Challah, Gail’s (£7.50)</a:t>
            </a:r>
          </a:p>
          <a:p>
            <a:endParaRPr lang="en-GB" dirty="0"/>
          </a:p>
        </p:txBody>
      </p:sp>
      <p:sp>
        <p:nvSpPr>
          <p:cNvPr id="4" name="Slide Number Placeholder 3"/>
          <p:cNvSpPr>
            <a:spLocks noGrp="1"/>
          </p:cNvSpPr>
          <p:nvPr>
            <p:ph type="sldNum" sz="quarter" idx="5"/>
          </p:nvPr>
        </p:nvSpPr>
        <p:spPr/>
        <p:txBody>
          <a:bodyPr/>
          <a:lstStyle/>
          <a:p>
            <a:fld id="{C6E42EBE-755D-4E7B-86E9-2120455ED07E}" type="slidenum">
              <a:rPr lang="en-GB" smtClean="0"/>
              <a:t>16</a:t>
            </a:fld>
            <a:endParaRPr lang="en-GB"/>
          </a:p>
        </p:txBody>
      </p:sp>
    </p:spTree>
    <p:extLst>
      <p:ext uri="{BB962C8B-B14F-4D97-AF65-F5344CB8AC3E}">
        <p14:creationId xmlns:p14="http://schemas.microsoft.com/office/powerpoint/2010/main" val="1353443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Outlet growth in channels including coffee shops, bakery &amp; sandwich and travel segments is forecast to accelerate from 2024F-2027F versus 2019-2024F, with investment in transport hubs, commuter belt towns and high streets offering opportunities for formats including kiosk-style operations and larger drive-thru sites. </a:t>
            </a:r>
          </a:p>
          <a:p>
            <a:endParaRPr lang="en-GB" dirty="0"/>
          </a:p>
        </p:txBody>
      </p:sp>
      <p:sp>
        <p:nvSpPr>
          <p:cNvPr id="4" name="Slide Number Placeholder 3"/>
          <p:cNvSpPr>
            <a:spLocks noGrp="1"/>
          </p:cNvSpPr>
          <p:nvPr>
            <p:ph type="sldNum" sz="quarter" idx="5"/>
          </p:nvPr>
        </p:nvSpPr>
        <p:spPr/>
        <p:txBody>
          <a:bodyPr/>
          <a:lstStyle/>
          <a:p>
            <a:fld id="{C6E42EBE-755D-4E7B-86E9-2120455ED07E}" type="slidenum">
              <a:rPr lang="en-GB" smtClean="0"/>
              <a:t>17</a:t>
            </a:fld>
            <a:endParaRPr lang="en-GB"/>
          </a:p>
        </p:txBody>
      </p:sp>
    </p:spTree>
    <p:extLst>
      <p:ext uri="{BB962C8B-B14F-4D97-AF65-F5344CB8AC3E}">
        <p14:creationId xmlns:p14="http://schemas.microsoft.com/office/powerpoint/2010/main" val="785837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Retail/industrial park saw share of occasions contract as consumer volumes returned to high streets and city centres.  The shift back towards city centres is expected to be felt more strongly in 2024. </a:t>
            </a:r>
          </a:p>
          <a:p>
            <a:endParaRPr lang="en-GB" dirty="0"/>
          </a:p>
        </p:txBody>
      </p:sp>
      <p:sp>
        <p:nvSpPr>
          <p:cNvPr id="4" name="Slide Number Placeholder 3"/>
          <p:cNvSpPr>
            <a:spLocks noGrp="1"/>
          </p:cNvSpPr>
          <p:nvPr>
            <p:ph type="sldNum" sz="quarter" idx="5"/>
          </p:nvPr>
        </p:nvSpPr>
        <p:spPr/>
        <p:txBody>
          <a:bodyPr/>
          <a:lstStyle/>
          <a:p>
            <a:fld id="{C6E42EBE-755D-4E7B-86E9-2120455ED07E}" type="slidenum">
              <a:rPr lang="en-GB" smtClean="0"/>
              <a:t>18</a:t>
            </a:fld>
            <a:endParaRPr lang="en-GB"/>
          </a:p>
        </p:txBody>
      </p:sp>
    </p:spTree>
    <p:extLst>
      <p:ext uri="{BB962C8B-B14F-4D97-AF65-F5344CB8AC3E}">
        <p14:creationId xmlns:p14="http://schemas.microsoft.com/office/powerpoint/2010/main" val="839734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past year has seen a resurgence in both domestic and international travel, as well as a return to more traditional commuting patterns.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resurgence is driving increased foot traffic to travel hubs, making them attractive locations for operators.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Drive-</a:t>
            </a:r>
            <a:r>
              <a:rPr lang="en-GB" dirty="0" err="1"/>
              <a:t>thrus</a:t>
            </a:r>
            <a:r>
              <a:rPr lang="en-GB" dirty="0"/>
              <a:t> present a cost-effective opportunity for brands to expand into white space, boost accessibility and generate greater transaction volumes. Lumina expects expansion in this space to accelerate in the coming year.</a:t>
            </a:r>
          </a:p>
          <a:p>
            <a:endParaRPr lang="en-GB" dirty="0"/>
          </a:p>
        </p:txBody>
      </p:sp>
      <p:sp>
        <p:nvSpPr>
          <p:cNvPr id="4" name="Slide Number Placeholder 3"/>
          <p:cNvSpPr>
            <a:spLocks noGrp="1"/>
          </p:cNvSpPr>
          <p:nvPr>
            <p:ph type="sldNum" sz="quarter" idx="5"/>
          </p:nvPr>
        </p:nvSpPr>
        <p:spPr/>
        <p:txBody>
          <a:bodyPr/>
          <a:lstStyle/>
          <a:p>
            <a:fld id="{C6E42EBE-755D-4E7B-86E9-2120455ED07E}" type="slidenum">
              <a:rPr lang="en-GB" smtClean="0"/>
              <a:t>19</a:t>
            </a:fld>
            <a:endParaRPr lang="en-GB"/>
          </a:p>
        </p:txBody>
      </p:sp>
    </p:spTree>
    <p:extLst>
      <p:ext uri="{BB962C8B-B14F-4D97-AF65-F5344CB8AC3E}">
        <p14:creationId xmlns:p14="http://schemas.microsoft.com/office/powerpoint/2010/main" val="909298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Investment in transport hubs will bring opportunities for food to go operators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Investment will fuel projects including station and rail upgrades and new lines and stations. </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B0B0A"/>
                </a:solidFill>
                <a:effectLst/>
                <a:uLnTx/>
                <a:uFillTx/>
                <a:latin typeface="Tenorite" panose="00000500000000000000" pitchFamily="2" charset="0"/>
                <a:ea typeface="+mn-ea"/>
                <a:cs typeface="+mn-cs"/>
              </a:rPr>
              <a:t>Food to go specialist giants including Greggs </a:t>
            </a:r>
            <a:r>
              <a:rPr kumimoji="0" lang="en-GB" sz="1200" b="0" i="0" u="none" strike="noStrike" kern="1200" cap="none" spc="0" normalizeH="0" baseline="0" noProof="0" dirty="0">
                <a:ln>
                  <a:noFill/>
                </a:ln>
                <a:solidFill>
                  <a:srgbClr val="0B0B0A"/>
                </a:solidFill>
                <a:effectLst/>
                <a:uLnTx/>
                <a:uFillTx/>
                <a:latin typeface="Tenorite"/>
                <a:ea typeface="+mn-ea"/>
                <a:cs typeface="+mn-cs"/>
              </a:rPr>
              <a:t>and Caffè Nero have </a:t>
            </a:r>
            <a:r>
              <a:rPr kumimoji="0" lang="en-GB" sz="1200" b="0" i="0" u="none" strike="noStrike" kern="1200" cap="none" spc="0" normalizeH="0" baseline="0" noProof="0" dirty="0">
                <a:ln>
                  <a:noFill/>
                </a:ln>
                <a:solidFill>
                  <a:srgbClr val="0B0B0A"/>
                </a:solidFill>
                <a:effectLst/>
                <a:uLnTx/>
                <a:uFillTx/>
                <a:latin typeface="Tenorite" panose="00000500000000000000" pitchFamily="2" charset="0"/>
                <a:ea typeface="+mn-ea"/>
                <a:cs typeface="+mn-cs"/>
              </a:rPr>
              <a:t>been prioritising openings in newly reinvigorated travel hubs including London’s Liverpool Street Station following the launch and opening of the long-awaited Elizabeth Line.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B0B0A"/>
              </a:solidFill>
              <a:effectLst/>
              <a:uLnTx/>
              <a:uFillTx/>
              <a:latin typeface="Tenorite"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Tortilla</a:t>
            </a:r>
            <a:r>
              <a:rPr lang="en-GB" dirty="0"/>
              <a:t> is adding a further four travel hub sites with franchisee SSP in 2024 with the format seen as a key growth driver for the brand.</a:t>
            </a:r>
          </a:p>
          <a:p>
            <a:endParaRPr lang="en-GB" dirty="0"/>
          </a:p>
        </p:txBody>
      </p:sp>
      <p:sp>
        <p:nvSpPr>
          <p:cNvPr id="4" name="Slide Number Placeholder 3"/>
          <p:cNvSpPr>
            <a:spLocks noGrp="1"/>
          </p:cNvSpPr>
          <p:nvPr>
            <p:ph type="sldNum" sz="quarter" idx="5"/>
          </p:nvPr>
        </p:nvSpPr>
        <p:spPr/>
        <p:txBody>
          <a:bodyPr/>
          <a:lstStyle/>
          <a:p>
            <a:fld id="{C6E42EBE-755D-4E7B-86E9-2120455ED07E}" type="slidenum">
              <a:rPr lang="en-GB" smtClean="0"/>
              <a:t>20</a:t>
            </a:fld>
            <a:endParaRPr lang="en-GB"/>
          </a:p>
        </p:txBody>
      </p:sp>
    </p:spTree>
    <p:extLst>
      <p:ext uri="{BB962C8B-B14F-4D97-AF65-F5344CB8AC3E}">
        <p14:creationId xmlns:p14="http://schemas.microsoft.com/office/powerpoint/2010/main" val="2383802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E343E"/>
                </a:solidFill>
                <a:effectLst/>
                <a:uLnTx/>
                <a:uFillTx/>
                <a:latin typeface="Tenorite"/>
                <a:ea typeface="+mn-ea"/>
                <a:cs typeface="+mn-cs"/>
              </a:rPr>
              <a:t>Gail’s Bakery has a three-pronged approach to sustainability, looking to have a positive impact on the environment in three ways – in its </a:t>
            </a:r>
            <a:r>
              <a:rPr kumimoji="0" lang="en-GB" sz="1200" b="1" i="0" u="none" strike="noStrike" kern="1200" cap="none" spc="0" normalizeH="0" baseline="0" noProof="0" dirty="0">
                <a:ln>
                  <a:noFill/>
                </a:ln>
                <a:solidFill>
                  <a:srgbClr val="3E343E"/>
                </a:solidFill>
                <a:effectLst/>
                <a:uLnTx/>
                <a:uFillTx/>
                <a:latin typeface="Tenorite"/>
                <a:ea typeface="+mn-ea"/>
                <a:cs typeface="+mn-cs"/>
              </a:rPr>
              <a:t>supply chain</a:t>
            </a:r>
            <a:r>
              <a:rPr kumimoji="0" lang="en-GB" sz="1200" b="0" i="0" u="none" strike="noStrike" kern="1200" cap="none" spc="0" normalizeH="0" baseline="0" noProof="0" dirty="0">
                <a:ln>
                  <a:noFill/>
                </a:ln>
                <a:solidFill>
                  <a:srgbClr val="3E343E"/>
                </a:solidFill>
                <a:effectLst/>
                <a:uLnTx/>
                <a:uFillTx/>
                <a:latin typeface="Tenorite"/>
                <a:ea typeface="+mn-ea"/>
                <a:cs typeface="+mn-cs"/>
              </a:rPr>
              <a:t>, </a:t>
            </a:r>
            <a:r>
              <a:rPr kumimoji="0" lang="en-GB" sz="1200" b="1" i="0" u="none" strike="noStrike" kern="1200" cap="none" spc="0" normalizeH="0" baseline="0" noProof="0" dirty="0">
                <a:ln>
                  <a:noFill/>
                </a:ln>
                <a:solidFill>
                  <a:srgbClr val="3E343E"/>
                </a:solidFill>
                <a:effectLst/>
                <a:uLnTx/>
                <a:uFillTx/>
                <a:latin typeface="Tenorite"/>
                <a:ea typeface="+mn-ea"/>
                <a:cs typeface="+mn-cs"/>
              </a:rPr>
              <a:t>in-house </a:t>
            </a:r>
            <a:r>
              <a:rPr kumimoji="0" lang="en-GB" sz="1200" b="0" i="0" u="none" strike="noStrike" kern="1200" cap="none" spc="0" normalizeH="0" baseline="0" noProof="0" dirty="0">
                <a:ln>
                  <a:noFill/>
                </a:ln>
                <a:solidFill>
                  <a:srgbClr val="3E343E"/>
                </a:solidFill>
                <a:effectLst/>
                <a:uLnTx/>
                <a:uFillTx/>
                <a:latin typeface="Tenorite"/>
                <a:ea typeface="+mn-ea"/>
                <a:cs typeface="+mn-cs"/>
              </a:rPr>
              <a:t>operations and within the </a:t>
            </a:r>
            <a:r>
              <a:rPr kumimoji="0" lang="en-GB" sz="1200" b="1" i="0" u="none" strike="noStrike" kern="1200" cap="none" spc="0" normalizeH="0" baseline="0" noProof="0" dirty="0">
                <a:ln>
                  <a:noFill/>
                </a:ln>
                <a:solidFill>
                  <a:srgbClr val="3E343E"/>
                </a:solidFill>
                <a:effectLst/>
                <a:uLnTx/>
                <a:uFillTx/>
                <a:latin typeface="Tenorite"/>
                <a:ea typeface="+mn-ea"/>
                <a:cs typeface="+mn-cs"/>
              </a:rPr>
              <a:t>communities</a:t>
            </a:r>
            <a:r>
              <a:rPr kumimoji="0" lang="en-GB" sz="1200" b="0" i="0" u="none" strike="noStrike" kern="1200" cap="none" spc="0" normalizeH="0" baseline="0" noProof="0" dirty="0">
                <a:ln>
                  <a:noFill/>
                </a:ln>
                <a:solidFill>
                  <a:srgbClr val="3E343E"/>
                </a:solidFill>
                <a:effectLst/>
                <a:uLnTx/>
                <a:uFillTx/>
                <a:latin typeface="Tenorite"/>
                <a:ea typeface="+mn-ea"/>
                <a:cs typeface="+mn-cs"/>
              </a:rPr>
              <a:t> it operates. Key examples of sustainable practises throughout the company include the brand’s support of small producers who practise </a:t>
            </a:r>
            <a:r>
              <a:rPr kumimoji="0" lang="en-GB" sz="1200" b="1" i="0" u="none" strike="noStrike" kern="1200" cap="none" spc="0" normalizeH="0" baseline="0" noProof="0" dirty="0">
                <a:ln>
                  <a:noFill/>
                </a:ln>
                <a:solidFill>
                  <a:srgbClr val="3E343E"/>
                </a:solidFill>
                <a:effectLst/>
                <a:uLnTx/>
                <a:uFillTx/>
                <a:latin typeface="Tenorite"/>
                <a:ea typeface="+mn-ea"/>
                <a:cs typeface="+mn-cs"/>
              </a:rPr>
              <a:t>regenerative farming</a:t>
            </a:r>
            <a:r>
              <a:rPr kumimoji="0" lang="en-GB" sz="1200" b="0" i="0" u="none" strike="noStrike" kern="1200" cap="none" spc="0" normalizeH="0" baseline="0" noProof="0" dirty="0">
                <a:ln>
                  <a:noFill/>
                </a:ln>
                <a:solidFill>
                  <a:srgbClr val="3E343E"/>
                </a:solidFill>
                <a:effectLst/>
                <a:uLnTx/>
                <a:uFillTx/>
                <a:latin typeface="Tenorite"/>
                <a:ea typeface="+mn-ea"/>
                <a:cs typeface="+mn-cs"/>
              </a:rPr>
              <a:t>, it is working with </a:t>
            </a:r>
            <a:r>
              <a:rPr kumimoji="0" lang="en-GB" sz="1200" b="1" i="0" u="none" strike="noStrike" kern="1200" cap="none" spc="0" normalizeH="0" baseline="0" noProof="0" dirty="0" err="1">
                <a:ln>
                  <a:noFill/>
                </a:ln>
                <a:solidFill>
                  <a:srgbClr val="3E343E"/>
                </a:solidFill>
                <a:effectLst/>
                <a:uLnTx/>
                <a:uFillTx/>
                <a:latin typeface="Tenorite"/>
                <a:ea typeface="+mn-ea"/>
                <a:cs typeface="+mn-cs"/>
              </a:rPr>
              <a:t>Wildfarmed</a:t>
            </a:r>
            <a:r>
              <a:rPr kumimoji="0" lang="en-GB" sz="1200" b="0" i="0" u="none" strike="noStrike" kern="1200" cap="none" spc="0" normalizeH="0" baseline="0" noProof="0" dirty="0">
                <a:ln>
                  <a:noFill/>
                </a:ln>
                <a:solidFill>
                  <a:srgbClr val="3E343E"/>
                </a:solidFill>
                <a:effectLst/>
                <a:uLnTx/>
                <a:uFillTx/>
                <a:latin typeface="Tenorite"/>
                <a:ea typeface="+mn-ea"/>
                <a:cs typeface="+mn-cs"/>
              </a:rPr>
              <a:t> – a company that is aiming to restore and diversify natural habitats. The brand remains flexible in offering, for example putting crisps on the menu for the first time in 18 years to use a suppliers’ glut of potatoes. </a:t>
            </a:r>
          </a:p>
          <a:p>
            <a:endParaRPr lang="en-GB" dirty="0"/>
          </a:p>
        </p:txBody>
      </p:sp>
      <p:sp>
        <p:nvSpPr>
          <p:cNvPr id="4" name="Slide Number Placeholder 3"/>
          <p:cNvSpPr>
            <a:spLocks noGrp="1"/>
          </p:cNvSpPr>
          <p:nvPr>
            <p:ph type="sldNum" sz="quarter" idx="5"/>
          </p:nvPr>
        </p:nvSpPr>
        <p:spPr/>
        <p:txBody>
          <a:bodyPr/>
          <a:lstStyle/>
          <a:p>
            <a:fld id="{C6E42EBE-755D-4E7B-86E9-2120455ED07E}" type="slidenum">
              <a:rPr lang="en-GB" smtClean="0"/>
              <a:t>21</a:t>
            </a:fld>
            <a:endParaRPr lang="en-GB"/>
          </a:p>
        </p:txBody>
      </p:sp>
    </p:spTree>
    <p:extLst>
      <p:ext uri="{BB962C8B-B14F-4D97-AF65-F5344CB8AC3E}">
        <p14:creationId xmlns:p14="http://schemas.microsoft.com/office/powerpoint/2010/main" val="2165897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B0B0A"/>
                </a:solidFill>
                <a:effectLst/>
                <a:uLnTx/>
                <a:uFillTx/>
                <a:latin typeface="Tenorite" panose="00000500000000000000" pitchFamily="2" charset="0"/>
                <a:ea typeface="+mn-ea"/>
                <a:cs typeface="+mn-cs"/>
              </a:rPr>
              <a:t>A return to more ‘normal’ levels of growth in the economy will support a strengthening food to go market.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B0B0A"/>
              </a:solidFill>
              <a:effectLst/>
              <a:uLnTx/>
              <a:uFillTx/>
              <a:latin typeface="Tenorite"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B0B0A"/>
                </a:solidFill>
                <a:effectLst/>
                <a:uLnTx/>
                <a:uFillTx/>
                <a:latin typeface="Tenorite" panose="00000500000000000000" pitchFamily="2" charset="0"/>
                <a:ea typeface="+mn-ea"/>
                <a:cs typeface="+mn-cs"/>
              </a:rPr>
              <a:t>Key factors impacting the food to go market including tourism and travel are set to see a boost following the pandemic and the subsequent period of economic fallout.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B0B0A"/>
              </a:solidFill>
              <a:effectLst/>
              <a:uLnTx/>
              <a:uFillTx/>
              <a:latin typeface="Tenorite"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B0B0A"/>
                </a:solidFill>
                <a:effectLst/>
                <a:uLnTx/>
                <a:uFillTx/>
                <a:latin typeface="Tenorite" panose="00000500000000000000" pitchFamily="2" charset="0"/>
                <a:ea typeface="+mn-ea"/>
                <a:cs typeface="+mn-cs"/>
              </a:rPr>
              <a:t>Employment rates are expected to remain at record highs contributing to consumer demand for on-the-go meal and drink solutions.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B0B0A"/>
              </a:solidFill>
              <a:effectLst/>
              <a:uLnTx/>
              <a:uFillTx/>
              <a:latin typeface="Tenorite"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Food to go specialist channels including sandwich &amp; bakery, coffee shops and contemporary fast food and expected to achieve the strongest percentage growth rates.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B0B0A"/>
              </a:solidFill>
              <a:effectLst/>
              <a:uLnTx/>
              <a:uFillTx/>
              <a:latin typeface="Tenorite" panose="00000500000000000000" pitchFamily="2" charset="0"/>
              <a:ea typeface="+mn-ea"/>
              <a:cs typeface="+mn-cs"/>
            </a:endParaRPr>
          </a:p>
          <a:p>
            <a:endParaRPr lang="en-GB" dirty="0"/>
          </a:p>
        </p:txBody>
      </p:sp>
      <p:sp>
        <p:nvSpPr>
          <p:cNvPr id="4" name="Slide Number Placeholder 3"/>
          <p:cNvSpPr>
            <a:spLocks noGrp="1"/>
          </p:cNvSpPr>
          <p:nvPr>
            <p:ph type="sldNum" sz="quarter" idx="5"/>
          </p:nvPr>
        </p:nvSpPr>
        <p:spPr/>
        <p:txBody>
          <a:bodyPr/>
          <a:lstStyle/>
          <a:p>
            <a:fld id="{C6E42EBE-755D-4E7B-86E9-2120455ED07E}" type="slidenum">
              <a:rPr lang="en-GB" smtClean="0"/>
              <a:t>4</a:t>
            </a:fld>
            <a:endParaRPr lang="en-GB"/>
          </a:p>
        </p:txBody>
      </p:sp>
    </p:spTree>
    <p:extLst>
      <p:ext uri="{BB962C8B-B14F-4D97-AF65-F5344CB8AC3E}">
        <p14:creationId xmlns:p14="http://schemas.microsoft.com/office/powerpoint/2010/main" val="1350496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Recent pandemic-induced changes have fuelled the growth of health and wellness trends, prompting increased consumer mindfulness around dietary choices and government initiatives aimed at improving national health.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LEON</a:t>
            </a:r>
            <a:r>
              <a:rPr lang="en-GB" dirty="0"/>
              <a:t> has introduced a plant variety rating system that uses menu symbols to encourage consumers to up their plant intake and guide them toward a more diverse and nutrient-dense dish.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coincides with the launch of its new Veganuary menu for 2024 that aligns with growing gut health focused wellness trends.</a:t>
            </a:r>
          </a:p>
          <a:p>
            <a:endParaRPr lang="en-GB" dirty="0"/>
          </a:p>
        </p:txBody>
      </p:sp>
      <p:sp>
        <p:nvSpPr>
          <p:cNvPr id="4" name="Slide Number Placeholder 3"/>
          <p:cNvSpPr>
            <a:spLocks noGrp="1"/>
          </p:cNvSpPr>
          <p:nvPr>
            <p:ph type="sldNum" sz="quarter" idx="5"/>
          </p:nvPr>
        </p:nvSpPr>
        <p:spPr/>
        <p:txBody>
          <a:bodyPr/>
          <a:lstStyle/>
          <a:p>
            <a:fld id="{C6E42EBE-755D-4E7B-86E9-2120455ED07E}" type="slidenum">
              <a:rPr lang="en-GB" smtClean="0"/>
              <a:t>6</a:t>
            </a:fld>
            <a:endParaRPr lang="en-GB"/>
          </a:p>
        </p:txBody>
      </p:sp>
    </p:spTree>
    <p:extLst>
      <p:ext uri="{BB962C8B-B14F-4D97-AF65-F5344CB8AC3E}">
        <p14:creationId xmlns:p14="http://schemas.microsoft.com/office/powerpoint/2010/main" val="473612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Chipotle </a:t>
            </a:r>
            <a:r>
              <a:rPr lang="en-GB" sz="1200" dirty="0"/>
              <a:t>has launched a new menu featuring nourishing lifestyle bowls designed to cater to contemporary wellness trends.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brand aims to make sustaining healthy habits convenient for consumers, offering dishes compatible with a variety of lifestyles including vegan, vegetarian, high protein, gluten-free, and grain-free.</a:t>
            </a:r>
          </a:p>
          <a:p>
            <a:endParaRPr lang="en-GB" dirty="0"/>
          </a:p>
        </p:txBody>
      </p:sp>
      <p:sp>
        <p:nvSpPr>
          <p:cNvPr id="4" name="Slide Number Placeholder 3"/>
          <p:cNvSpPr>
            <a:spLocks noGrp="1"/>
          </p:cNvSpPr>
          <p:nvPr>
            <p:ph type="sldNum" sz="quarter" idx="5"/>
          </p:nvPr>
        </p:nvSpPr>
        <p:spPr/>
        <p:txBody>
          <a:bodyPr/>
          <a:lstStyle/>
          <a:p>
            <a:fld id="{C6E42EBE-755D-4E7B-86E9-2120455ED07E}" type="slidenum">
              <a:rPr lang="en-GB" smtClean="0"/>
              <a:t>7</a:t>
            </a:fld>
            <a:endParaRPr lang="en-GB"/>
          </a:p>
        </p:txBody>
      </p:sp>
    </p:spTree>
    <p:extLst>
      <p:ext uri="{BB962C8B-B14F-4D97-AF65-F5344CB8AC3E}">
        <p14:creationId xmlns:p14="http://schemas.microsoft.com/office/powerpoint/2010/main" val="1981150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M&amp;S recently partnered with science-based nutrition pioneers ZOE to launch a milk-based gut health shot. </a:t>
            </a:r>
          </a:p>
          <a:p>
            <a:endParaRPr lang="en-GB" dirty="0"/>
          </a:p>
          <a:p>
            <a:r>
              <a:rPr lang="en-GB" dirty="0"/>
              <a:t>This follows increasing consumer awareness around the gut’s role in overall health, with the brand stating that searches for ‘gut health’ were up +247% on Ocado since 2021. </a:t>
            </a:r>
          </a:p>
          <a:p>
            <a:endParaRPr lang="en-GB" dirty="0"/>
          </a:p>
          <a:p>
            <a:r>
              <a:rPr lang="en-GB" dirty="0"/>
              <a:t>This collaboration sees M&amp;S at the forefront of gut health innovation, aligning itself with growing wellness trends. In addition, M&amp;S has launched a range of good gut products including cereals, yogurts and drinks.</a:t>
            </a:r>
          </a:p>
        </p:txBody>
      </p:sp>
      <p:sp>
        <p:nvSpPr>
          <p:cNvPr id="4" name="Slide Number Placeholder 3"/>
          <p:cNvSpPr>
            <a:spLocks noGrp="1"/>
          </p:cNvSpPr>
          <p:nvPr>
            <p:ph type="sldNum" sz="quarter" idx="5"/>
          </p:nvPr>
        </p:nvSpPr>
        <p:spPr/>
        <p:txBody>
          <a:bodyPr/>
          <a:lstStyle/>
          <a:p>
            <a:fld id="{C6E42EBE-755D-4E7B-86E9-2120455ED07E}" type="slidenum">
              <a:rPr lang="en-GB" smtClean="0"/>
              <a:t>9</a:t>
            </a:fld>
            <a:endParaRPr lang="en-GB"/>
          </a:p>
        </p:txBody>
      </p:sp>
    </p:spTree>
    <p:extLst>
      <p:ext uri="{BB962C8B-B14F-4D97-AF65-F5344CB8AC3E}">
        <p14:creationId xmlns:p14="http://schemas.microsoft.com/office/powerpoint/2010/main" val="1527338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Value for money and voucher/promotions/loyalty cards</a:t>
            </a:r>
          </a:p>
          <a:p>
            <a:endParaRPr lang="en-GB" dirty="0"/>
          </a:p>
          <a:p>
            <a:r>
              <a:rPr lang="en-GB" dirty="0"/>
              <a:t>Digital loyalty is more and more important </a:t>
            </a:r>
          </a:p>
        </p:txBody>
      </p:sp>
      <p:sp>
        <p:nvSpPr>
          <p:cNvPr id="4" name="Slide Number Placeholder 3"/>
          <p:cNvSpPr>
            <a:spLocks noGrp="1"/>
          </p:cNvSpPr>
          <p:nvPr>
            <p:ph type="sldNum" sz="quarter" idx="5"/>
          </p:nvPr>
        </p:nvSpPr>
        <p:spPr/>
        <p:txBody>
          <a:bodyPr/>
          <a:lstStyle/>
          <a:p>
            <a:fld id="{C6E42EBE-755D-4E7B-86E9-2120455ED07E}" type="slidenum">
              <a:rPr lang="en-GB" smtClean="0"/>
              <a:t>11</a:t>
            </a:fld>
            <a:endParaRPr lang="en-GB"/>
          </a:p>
        </p:txBody>
      </p:sp>
    </p:spTree>
    <p:extLst>
      <p:ext uri="{BB962C8B-B14F-4D97-AF65-F5344CB8AC3E}">
        <p14:creationId xmlns:p14="http://schemas.microsoft.com/office/powerpoint/2010/main" val="264857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Brands utilise digitalisation to align with on-the-go consumer needs</a:t>
            </a:r>
          </a:p>
          <a:p>
            <a:endParaRPr lang="en-GB" dirty="0"/>
          </a:p>
          <a:p>
            <a:pPr marL="285750" indent="-285750">
              <a:buFont typeface="Arial" panose="020B0604020202020204" pitchFamily="34" charset="0"/>
              <a:buChar char="•"/>
            </a:pPr>
            <a:r>
              <a:rPr lang="en-GB" b="1" dirty="0"/>
              <a:t>Costa</a:t>
            </a:r>
            <a:r>
              <a:rPr lang="en-GB" dirty="0"/>
              <a:t> is using digitalisation to enhance the customer experience, opening its first site featuring touch screen ordering systems to streamline operations. Other features include a collection point for customers on-the-go and a new mobile order-to-table feature with QR code scannable on the Costa Club app. </a:t>
            </a:r>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r>
              <a:rPr lang="en-GB" b="1" dirty="0" err="1"/>
              <a:t>Knoops</a:t>
            </a:r>
            <a:r>
              <a:rPr lang="en-GB" dirty="0"/>
              <a:t> launched a next generation app that enables customers to tailor and pre-order their favourite bespoke chocolate drinks. The app enhances the customer journey, supporting the brand in growing its multi-channel offering, extending its market reach. </a:t>
            </a:r>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r>
              <a:rPr lang="en-GB" b="1" dirty="0"/>
              <a:t>Subway </a:t>
            </a:r>
            <a:r>
              <a:rPr lang="en-GB" dirty="0"/>
              <a:t>looks to enhance the digital experience by introducing self-order kiosks to UK sites for the first time as part of its digital transformation strategy. The new features aim to modernise the brand and help compete with QSR giants.</a:t>
            </a:r>
          </a:p>
          <a:p>
            <a:endParaRPr lang="en-GB" dirty="0"/>
          </a:p>
        </p:txBody>
      </p:sp>
      <p:sp>
        <p:nvSpPr>
          <p:cNvPr id="4" name="Slide Number Placeholder 3"/>
          <p:cNvSpPr>
            <a:spLocks noGrp="1"/>
          </p:cNvSpPr>
          <p:nvPr>
            <p:ph type="sldNum" sz="quarter" idx="5"/>
          </p:nvPr>
        </p:nvSpPr>
        <p:spPr/>
        <p:txBody>
          <a:bodyPr/>
          <a:lstStyle/>
          <a:p>
            <a:fld id="{C6E42EBE-755D-4E7B-86E9-2120455ED07E}" type="slidenum">
              <a:rPr lang="en-GB" smtClean="0"/>
              <a:t>12</a:t>
            </a:fld>
            <a:endParaRPr lang="en-GB"/>
          </a:p>
        </p:txBody>
      </p:sp>
    </p:spTree>
    <p:extLst>
      <p:ext uri="{BB962C8B-B14F-4D97-AF65-F5344CB8AC3E}">
        <p14:creationId xmlns:p14="http://schemas.microsoft.com/office/powerpoint/2010/main" val="765989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front of house it means:</a:t>
            </a:r>
          </a:p>
          <a:p>
            <a:endParaRPr lang="en-GB" dirty="0"/>
          </a:p>
          <a:p>
            <a:r>
              <a:rPr lang="en-GB" dirty="0"/>
              <a:t>Social media content and copy creation to target specific customer types</a:t>
            </a:r>
          </a:p>
          <a:p>
            <a:endParaRPr lang="en-GB" dirty="0"/>
          </a:p>
          <a:p>
            <a:r>
              <a:rPr lang="en-GB" dirty="0"/>
              <a:t>Personalisation of the customer experience through online ordering and digital marketing</a:t>
            </a:r>
          </a:p>
          <a:p>
            <a:endParaRPr lang="en-GB" dirty="0"/>
          </a:p>
          <a:p>
            <a:r>
              <a:rPr lang="en-GB" dirty="0"/>
              <a:t>Self-serve technology including kiosk-digital ordering platforms and digital payment or split bill technology. </a:t>
            </a:r>
          </a:p>
          <a:p>
            <a:endParaRPr lang="en-GB" dirty="0"/>
          </a:p>
          <a:p>
            <a:r>
              <a:rPr lang="en-GB" dirty="0"/>
              <a:t>For back of house:</a:t>
            </a:r>
          </a:p>
          <a:p>
            <a:endParaRPr lang="en-GB" dirty="0"/>
          </a:p>
          <a:p>
            <a:pPr marL="0" indent="0">
              <a:buFont typeface="Arial" panose="020B0604020202020204" pitchFamily="34" charset="0"/>
              <a:buNone/>
            </a:pPr>
            <a:r>
              <a:rPr lang="en-GB" dirty="0"/>
              <a:t>Integrated inventory and purchasing through software allowing historical inventory and purchasing data to reveal trends and make recommendations for current purchasing needs. </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Artificial intelligence-enabled software tracking staffing and sales data to determine trends and patterns so that staff can be allocated as needed. </a:t>
            </a:r>
          </a:p>
          <a:p>
            <a:endParaRPr lang="en-GB" dirty="0"/>
          </a:p>
        </p:txBody>
      </p:sp>
      <p:sp>
        <p:nvSpPr>
          <p:cNvPr id="4" name="Slide Number Placeholder 3"/>
          <p:cNvSpPr>
            <a:spLocks noGrp="1"/>
          </p:cNvSpPr>
          <p:nvPr>
            <p:ph type="sldNum" sz="quarter" idx="5"/>
          </p:nvPr>
        </p:nvSpPr>
        <p:spPr/>
        <p:txBody>
          <a:bodyPr/>
          <a:lstStyle/>
          <a:p>
            <a:fld id="{C6E42EBE-755D-4E7B-86E9-2120455ED07E}" type="slidenum">
              <a:rPr lang="en-GB" smtClean="0"/>
              <a:t>13</a:t>
            </a:fld>
            <a:endParaRPr lang="en-GB"/>
          </a:p>
        </p:txBody>
      </p:sp>
    </p:spTree>
    <p:extLst>
      <p:ext uri="{BB962C8B-B14F-4D97-AF65-F5344CB8AC3E}">
        <p14:creationId xmlns:p14="http://schemas.microsoft.com/office/powerpoint/2010/main" val="2400915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Convenience store grab and go has achieved strong food to go growth versus pre-covid, driven by investment in ranges and value.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introduction of tiered meal deal ranges has allowed grocery operators to avoid hiking costs of meal deals whilst introducing more premium and foodservice-standard ranges.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Convenience store grab &amp; go is forecast to lead absolute value growth for the food to go market.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Operators including Sainsbury’s and M&amp;S have stressed the importance of food on the go in strategy reviews for the next few years.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Greggs is expected to play a key role in sandwich &amp; bakery channel growth, pushing forwards with ambitious growth plans including new distribution centres and food innovation.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Greggs </a:t>
            </a:r>
            <a:r>
              <a:rPr lang="en-GB" sz="1200" dirty="0"/>
              <a:t>is accelerating its partnership with Sainsbury’s, opening its first standalone café within a supermarket.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This follows on from the Greggs concessions launched in Sainsburys forecourts which proved popular among consumers. The partnership helps the brand to diversify its retail estate and extend its reach.</a:t>
            </a:r>
          </a:p>
          <a:p>
            <a:endParaRPr lang="en-GB" dirty="0"/>
          </a:p>
        </p:txBody>
      </p:sp>
      <p:sp>
        <p:nvSpPr>
          <p:cNvPr id="4" name="Slide Number Placeholder 3"/>
          <p:cNvSpPr>
            <a:spLocks noGrp="1"/>
          </p:cNvSpPr>
          <p:nvPr>
            <p:ph type="sldNum" sz="quarter" idx="5"/>
          </p:nvPr>
        </p:nvSpPr>
        <p:spPr/>
        <p:txBody>
          <a:bodyPr/>
          <a:lstStyle/>
          <a:p>
            <a:fld id="{C6E42EBE-755D-4E7B-86E9-2120455ED07E}" type="slidenum">
              <a:rPr lang="en-GB" smtClean="0"/>
              <a:t>14</a:t>
            </a:fld>
            <a:endParaRPr lang="en-GB"/>
          </a:p>
        </p:txBody>
      </p:sp>
    </p:spTree>
    <p:extLst>
      <p:ext uri="{BB962C8B-B14F-4D97-AF65-F5344CB8AC3E}">
        <p14:creationId xmlns:p14="http://schemas.microsoft.com/office/powerpoint/2010/main" val="4696554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line titl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608961BB-92CE-F112-3CF5-1945F630813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18058" y="5948725"/>
            <a:ext cx="2355882" cy="360000"/>
          </a:xfrm>
          <a:prstGeom prst="rect">
            <a:avLst/>
          </a:prstGeom>
        </p:spPr>
      </p:pic>
      <p:sp>
        <p:nvSpPr>
          <p:cNvPr id="9" name="Text Placeholder 8">
            <a:extLst>
              <a:ext uri="{FF2B5EF4-FFF2-40B4-BE49-F238E27FC236}">
                <a16:creationId xmlns:a16="http://schemas.microsoft.com/office/drawing/2014/main" id="{B12380B1-3E02-848D-EDD5-C90F868E7ACD}"/>
              </a:ext>
            </a:extLst>
          </p:cNvPr>
          <p:cNvSpPr>
            <a:spLocks noGrp="1"/>
          </p:cNvSpPr>
          <p:nvPr>
            <p:ph type="body" sz="quarter" idx="10" hasCustomPrompt="1"/>
          </p:nvPr>
        </p:nvSpPr>
        <p:spPr>
          <a:xfrm>
            <a:off x="2927430" y="2709000"/>
            <a:ext cx="6337137" cy="972913"/>
          </a:xfrm>
        </p:spPr>
        <p:txBody>
          <a:bodyPr bIns="360000"/>
          <a:lstStyle>
            <a:lvl1pPr marL="0" indent="0" algn="ctr">
              <a:buNone/>
              <a:defRPr sz="4400"/>
            </a:lvl1pPr>
          </a:lstStyle>
          <a:p>
            <a:pPr lvl="0"/>
            <a:r>
              <a:rPr lang="en-GB" dirty="0"/>
              <a:t>Conference Title</a:t>
            </a:r>
          </a:p>
        </p:txBody>
      </p:sp>
      <p:sp>
        <p:nvSpPr>
          <p:cNvPr id="10" name="Text Placeholder 29">
            <a:extLst>
              <a:ext uri="{FF2B5EF4-FFF2-40B4-BE49-F238E27FC236}">
                <a16:creationId xmlns:a16="http://schemas.microsoft.com/office/drawing/2014/main" id="{82048F7D-AA2A-28F6-C26B-885C02D1B0EA}"/>
              </a:ext>
            </a:extLst>
          </p:cNvPr>
          <p:cNvSpPr>
            <a:spLocks noGrp="1"/>
          </p:cNvSpPr>
          <p:nvPr>
            <p:ph type="body" sz="quarter" idx="12" hasCustomPrompt="1"/>
          </p:nvPr>
        </p:nvSpPr>
        <p:spPr>
          <a:xfrm>
            <a:off x="2927430" y="3681913"/>
            <a:ext cx="6337138" cy="332399"/>
          </a:xfrm>
        </p:spPr>
        <p:txBody>
          <a:bodyPr bIns="0"/>
          <a:lstStyle>
            <a:lvl1pPr marL="0" indent="0" algn="ctr">
              <a:buNone/>
              <a:defRPr sz="2400" b="0">
                <a:solidFill>
                  <a:srgbClr val="FCD757"/>
                </a:solidFill>
                <a:latin typeface="+mn-lt"/>
              </a:defRPr>
            </a:lvl1pPr>
          </a:lstStyle>
          <a:p>
            <a:pPr lvl="0"/>
            <a:r>
              <a:rPr lang="en-US" dirty="0"/>
              <a:t>Author, Date</a:t>
            </a:r>
            <a:endParaRPr lang="en-GB" dirty="0"/>
          </a:p>
        </p:txBody>
      </p:sp>
    </p:spTree>
    <p:extLst>
      <p:ext uri="{BB962C8B-B14F-4D97-AF65-F5344CB8AC3E}">
        <p14:creationId xmlns:p14="http://schemas.microsoft.com/office/powerpoint/2010/main" val="3445722654"/>
      </p:ext>
    </p:extLst>
  </p:cSld>
  <p:clrMapOvr>
    <a:masterClrMapping/>
  </p:clrMapOvr>
  <p:extLst>
    <p:ext uri="{DCECCB84-F9BA-43D5-87BE-67443E8EF086}">
      <p15:sldGuideLst xmlns:p15="http://schemas.microsoft.com/office/powerpoint/2012/main">
        <p15:guide id="1" pos="1844" userDrawn="1">
          <p15:clr>
            <a:srgbClr val="FBAE40"/>
          </p15:clr>
        </p15:guide>
        <p15:guide id="2" pos="58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0/50 text and 4 imag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noRot="1" noMove="1" noResize="1" noEditPoints="1" noAdjustHandles="1" noChangeArrowheads="1" noChangeShapeType="1"/>
          </p:cNvSpPr>
          <p:nvPr>
            <p:ph type="dgm" sz="quarter" idx="14"/>
          </p:nvPr>
        </p:nvSpPr>
        <p:spPr>
          <a:xfrm>
            <a:off x="3703288"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noFill/>
              </a:defRPr>
            </a:lvl1pPr>
          </a:lstStyle>
          <a:p>
            <a:endParaRPr lang="en-GB" dirty="0"/>
          </a:p>
        </p:txBody>
      </p:sp>
      <p:sp>
        <p:nvSpPr>
          <p:cNvPr id="13" name="Title 1">
            <a:extLst>
              <a:ext uri="{FF2B5EF4-FFF2-40B4-BE49-F238E27FC236}">
                <a16:creationId xmlns:a16="http://schemas.microsoft.com/office/drawing/2014/main" id="{0166734C-31E7-B9C1-2612-179F59E58D93}"/>
              </a:ext>
            </a:extLst>
          </p:cNvPr>
          <p:cNvSpPr>
            <a:spLocks noGrp="1"/>
          </p:cNvSpPr>
          <p:nvPr>
            <p:ph type="title" hasCustomPrompt="1"/>
          </p:nvPr>
        </p:nvSpPr>
        <p:spPr>
          <a:xfrm>
            <a:off x="561497" y="1339199"/>
            <a:ext cx="5247167" cy="644004"/>
          </a:xfrm>
        </p:spPr>
        <p:txBody>
          <a:bodyPr bIns="144000"/>
          <a:lstStyle>
            <a:lvl1pPr algn="l">
              <a:defRPr sz="3600"/>
            </a:lvl1pPr>
          </a:lstStyle>
          <a:p>
            <a:r>
              <a:rPr lang="en-GB" dirty="0"/>
              <a:t>Heading</a:t>
            </a:r>
          </a:p>
        </p:txBody>
      </p:sp>
      <p:sp>
        <p:nvSpPr>
          <p:cNvPr id="2" name="Content Placeholder 25">
            <a:extLst>
              <a:ext uri="{FF2B5EF4-FFF2-40B4-BE49-F238E27FC236}">
                <a16:creationId xmlns:a16="http://schemas.microsoft.com/office/drawing/2014/main" id="{3998C466-CDB1-7A93-142D-5FA056EAC070}"/>
              </a:ext>
            </a:extLst>
          </p:cNvPr>
          <p:cNvSpPr>
            <a:spLocks noGrp="1"/>
          </p:cNvSpPr>
          <p:nvPr>
            <p:ph sz="quarter" idx="12" hasCustomPrompt="1"/>
          </p:nvPr>
        </p:nvSpPr>
        <p:spPr>
          <a:xfrm>
            <a:off x="561498" y="2404419"/>
            <a:ext cx="5247166" cy="3040706"/>
          </a:xfrm>
          <a:noFill/>
        </p:spPr>
        <p:txBody>
          <a:bodyPr/>
          <a:lstStyle>
            <a:lvl1pPr marL="0" indent="0" algn="l">
              <a:lnSpc>
                <a:spcPct val="100000"/>
              </a:lnSpc>
              <a:buNone/>
              <a:defRPr lang="en-GB" sz="2000" b="0" dirty="0">
                <a:solidFill>
                  <a:schemeClr val="tx1"/>
                </a:solidFill>
                <a:latin typeface="Tenorite" panose="00000500000000000000" pitchFamily="2" charset="0"/>
              </a:defRPr>
            </a:lvl1pPr>
          </a:lstStyle>
          <a:p>
            <a:pPr lvl="0"/>
            <a:r>
              <a:rPr lang="en-US" dirty="0"/>
              <a:t>Body</a:t>
            </a:r>
            <a:endParaRPr lang="en-GB" dirty="0"/>
          </a:p>
        </p:txBody>
      </p:sp>
      <p:sp>
        <p:nvSpPr>
          <p:cNvPr id="10" name="Content Placeholder 25">
            <a:extLst>
              <a:ext uri="{FF2B5EF4-FFF2-40B4-BE49-F238E27FC236}">
                <a16:creationId xmlns:a16="http://schemas.microsoft.com/office/drawing/2014/main" id="{D0AB0928-27B7-606D-4F87-9B1C6B556AEF}"/>
              </a:ext>
            </a:extLst>
          </p:cNvPr>
          <p:cNvSpPr>
            <a:spLocks noGrp="1"/>
          </p:cNvSpPr>
          <p:nvPr>
            <p:ph sz="quarter" idx="16" hasCustomPrompt="1"/>
          </p:nvPr>
        </p:nvSpPr>
        <p:spPr>
          <a:xfrm>
            <a:off x="561497" y="5443613"/>
            <a:ext cx="11069005" cy="457012"/>
          </a:xfrm>
          <a:noFill/>
        </p:spPr>
        <p:txBody>
          <a:bodyPr tIns="288000" rIns="144000"/>
          <a:lstStyle>
            <a:lvl1pPr marL="0" indent="0" algn="ctr">
              <a:buNone/>
              <a:defRPr lang="en-GB" sz="1200" b="0" dirty="0">
                <a:solidFill>
                  <a:srgbClr val="696963"/>
                </a:solidFill>
                <a:latin typeface="Tenorite" panose="00000500000000000000" pitchFamily="2" charset="0"/>
              </a:defRPr>
            </a:lvl1pPr>
          </a:lstStyle>
          <a:p>
            <a:pPr lvl="0"/>
            <a:r>
              <a:rPr lang="en-US" dirty="0"/>
              <a:t>Source text</a:t>
            </a:r>
            <a:endParaRPr lang="en-GB" dirty="0"/>
          </a:p>
        </p:txBody>
      </p:sp>
      <p:sp>
        <p:nvSpPr>
          <p:cNvPr id="6" name="Picture Placeholder 11">
            <a:extLst>
              <a:ext uri="{FF2B5EF4-FFF2-40B4-BE49-F238E27FC236}">
                <a16:creationId xmlns:a16="http://schemas.microsoft.com/office/drawing/2014/main" id="{11525530-DFA5-12F9-0BAC-071FFB343B1C}"/>
              </a:ext>
            </a:extLst>
          </p:cNvPr>
          <p:cNvSpPr>
            <a:spLocks noGrp="1"/>
          </p:cNvSpPr>
          <p:nvPr>
            <p:ph type="pic" sz="quarter" idx="31"/>
          </p:nvPr>
        </p:nvSpPr>
        <p:spPr>
          <a:xfrm>
            <a:off x="6390799" y="549275"/>
            <a:ext cx="2480400" cy="2304000"/>
          </a:xfrm>
          <a:solidFill>
            <a:schemeClr val="bg1">
              <a:lumMod val="85000"/>
            </a:schemeClr>
          </a:solidFill>
        </p:spPr>
        <p:txBody>
          <a:bodyPr>
            <a:noAutofit/>
          </a:bodyPr>
          <a:lstStyle>
            <a:lvl1pPr>
              <a:defRPr sz="2000"/>
            </a:lvl1pPr>
          </a:lstStyle>
          <a:p>
            <a:endParaRPr lang="en-GB" dirty="0"/>
          </a:p>
        </p:txBody>
      </p:sp>
      <p:sp>
        <p:nvSpPr>
          <p:cNvPr id="7" name="Picture Placeholder 11">
            <a:extLst>
              <a:ext uri="{FF2B5EF4-FFF2-40B4-BE49-F238E27FC236}">
                <a16:creationId xmlns:a16="http://schemas.microsoft.com/office/drawing/2014/main" id="{9EBAFCE8-FF0C-B926-4979-237DEFF0C2C2}"/>
              </a:ext>
            </a:extLst>
          </p:cNvPr>
          <p:cNvSpPr>
            <a:spLocks noGrp="1"/>
          </p:cNvSpPr>
          <p:nvPr>
            <p:ph type="pic" sz="quarter" idx="33"/>
          </p:nvPr>
        </p:nvSpPr>
        <p:spPr>
          <a:xfrm>
            <a:off x="9159150" y="549275"/>
            <a:ext cx="2480400" cy="2304000"/>
          </a:xfrm>
          <a:solidFill>
            <a:schemeClr val="bg1">
              <a:lumMod val="85000"/>
            </a:schemeClr>
          </a:solidFill>
        </p:spPr>
        <p:txBody>
          <a:bodyPr>
            <a:noAutofit/>
          </a:bodyPr>
          <a:lstStyle>
            <a:lvl1pPr>
              <a:defRPr sz="2000"/>
            </a:lvl1pPr>
          </a:lstStyle>
          <a:p>
            <a:endParaRPr lang="en-GB" dirty="0"/>
          </a:p>
        </p:txBody>
      </p:sp>
      <p:sp>
        <p:nvSpPr>
          <p:cNvPr id="8" name="Picture Placeholder 11">
            <a:extLst>
              <a:ext uri="{FF2B5EF4-FFF2-40B4-BE49-F238E27FC236}">
                <a16:creationId xmlns:a16="http://schemas.microsoft.com/office/drawing/2014/main" id="{5A648D6F-E83A-EAF9-4F07-1F080BFC0AF1}"/>
              </a:ext>
            </a:extLst>
          </p:cNvPr>
          <p:cNvSpPr>
            <a:spLocks noGrp="1"/>
          </p:cNvSpPr>
          <p:nvPr>
            <p:ph type="pic" sz="quarter" idx="34"/>
          </p:nvPr>
        </p:nvSpPr>
        <p:spPr>
          <a:xfrm>
            <a:off x="6390799" y="3135158"/>
            <a:ext cx="2480400" cy="2304000"/>
          </a:xfrm>
          <a:solidFill>
            <a:schemeClr val="bg1">
              <a:lumMod val="85000"/>
            </a:schemeClr>
          </a:solidFill>
        </p:spPr>
        <p:txBody>
          <a:bodyPr>
            <a:noAutofit/>
          </a:bodyPr>
          <a:lstStyle>
            <a:lvl1pPr>
              <a:defRPr sz="2000"/>
            </a:lvl1pPr>
          </a:lstStyle>
          <a:p>
            <a:endParaRPr lang="en-GB" dirty="0"/>
          </a:p>
        </p:txBody>
      </p:sp>
      <p:sp>
        <p:nvSpPr>
          <p:cNvPr id="9" name="Picture Placeholder 11">
            <a:extLst>
              <a:ext uri="{FF2B5EF4-FFF2-40B4-BE49-F238E27FC236}">
                <a16:creationId xmlns:a16="http://schemas.microsoft.com/office/drawing/2014/main" id="{B3D8EB59-1779-395F-6C0E-D67A40D166ED}"/>
              </a:ext>
            </a:extLst>
          </p:cNvPr>
          <p:cNvSpPr>
            <a:spLocks noGrp="1"/>
          </p:cNvSpPr>
          <p:nvPr>
            <p:ph type="pic" sz="quarter" idx="35"/>
          </p:nvPr>
        </p:nvSpPr>
        <p:spPr>
          <a:xfrm>
            <a:off x="9159150" y="3135158"/>
            <a:ext cx="2480400" cy="2304000"/>
          </a:xfrm>
          <a:solidFill>
            <a:schemeClr val="bg1">
              <a:lumMod val="85000"/>
            </a:schemeClr>
          </a:solidFill>
        </p:spPr>
        <p:txBody>
          <a:bodyPr>
            <a:noAutofit/>
          </a:bodyPr>
          <a:lstStyle>
            <a:lvl1pPr>
              <a:defRPr sz="2000"/>
            </a:lvl1pPr>
          </a:lstStyle>
          <a:p>
            <a:endParaRPr lang="en-GB" dirty="0"/>
          </a:p>
        </p:txBody>
      </p:sp>
      <p:sp>
        <p:nvSpPr>
          <p:cNvPr id="4" name="Title 1">
            <a:extLst>
              <a:ext uri="{FF2B5EF4-FFF2-40B4-BE49-F238E27FC236}">
                <a16:creationId xmlns:a16="http://schemas.microsoft.com/office/drawing/2014/main" id="{1A37DB1E-4F67-CAE4-C318-608E85A20F22}"/>
              </a:ext>
            </a:extLst>
          </p:cNvPr>
          <p:cNvSpPr txBox="1">
            <a:spLocks/>
          </p:cNvSpPr>
          <p:nvPr userDrawn="1"/>
        </p:nvSpPr>
        <p:spPr>
          <a:xfrm>
            <a:off x="550863" y="2088507"/>
            <a:ext cx="5247167" cy="477805"/>
          </a:xfrm>
          <a:prstGeom prst="rect">
            <a:avLst/>
          </a:prstGeom>
        </p:spPr>
        <p:txBody>
          <a:bodyPr vert="horz" lIns="0" tIns="0" rIns="0" bIns="144000" rtlCol="0" anchor="ctr">
            <a:sp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endParaRPr lang="en-GB" sz="2400" dirty="0">
              <a:latin typeface="Tenorite" panose="00000500000000000000" pitchFamily="2" charset="0"/>
            </a:endParaRPr>
          </a:p>
        </p:txBody>
      </p:sp>
      <p:sp>
        <p:nvSpPr>
          <p:cNvPr id="16" name="Text Placeholder 15">
            <a:extLst>
              <a:ext uri="{FF2B5EF4-FFF2-40B4-BE49-F238E27FC236}">
                <a16:creationId xmlns:a16="http://schemas.microsoft.com/office/drawing/2014/main" id="{7E5E5E8A-EB49-3E09-691B-75F78BD48FDD}"/>
              </a:ext>
            </a:extLst>
          </p:cNvPr>
          <p:cNvSpPr>
            <a:spLocks noGrp="1"/>
          </p:cNvSpPr>
          <p:nvPr>
            <p:ph type="body" sz="quarter" idx="36" hasCustomPrompt="1"/>
          </p:nvPr>
        </p:nvSpPr>
        <p:spPr>
          <a:xfrm>
            <a:off x="556180" y="1991260"/>
            <a:ext cx="5257800" cy="405102"/>
          </a:xfrm>
        </p:spPr>
        <p:txBody>
          <a:bodyPr bIns="72000"/>
          <a:lstStyle>
            <a:lvl1pPr marL="0" indent="0">
              <a:buNone/>
              <a:defRPr sz="2400"/>
            </a:lvl1pPr>
          </a:lstStyle>
          <a:p>
            <a:pPr lvl="0"/>
            <a:r>
              <a:rPr lang="en-GB" dirty="0"/>
              <a:t>Subheading</a:t>
            </a:r>
          </a:p>
        </p:txBody>
      </p:sp>
    </p:spTree>
    <p:extLst>
      <p:ext uri="{BB962C8B-B14F-4D97-AF65-F5344CB8AC3E}">
        <p14:creationId xmlns:p14="http://schemas.microsoft.com/office/powerpoint/2010/main" val="3376047858"/>
      </p:ext>
    </p:extLst>
  </p:cSld>
  <p:clrMapOvr>
    <a:masterClrMapping/>
  </p:clrMapOvr>
  <p:extLst>
    <p:ext uri="{DCECCB84-F9BA-43D5-87BE-67443E8EF086}">
      <p15:sldGuideLst xmlns:p15="http://schemas.microsoft.com/office/powerpoint/2012/main">
        <p15:guide id="1" orient="horz" pos="845" userDrawn="1">
          <p15:clr>
            <a:srgbClr val="FBAE40"/>
          </p15:clr>
        </p15:guide>
        <p15:guide id="2" orient="horz" pos="3702" userDrawn="1">
          <p15:clr>
            <a:srgbClr val="FBAE40"/>
          </p15:clr>
        </p15:guide>
        <p15:guide id="3" orient="horz" pos="343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0/50 icons and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noRot="1" noMove="1" noResize="1" noEditPoints="1" noAdjustHandles="1" noChangeArrowheads="1" noChangeShapeType="1"/>
          </p:cNvSpPr>
          <p:nvPr>
            <p:ph type="dgm" sz="quarter" idx="14"/>
          </p:nvPr>
        </p:nvSpPr>
        <p:spPr>
          <a:xfrm>
            <a:off x="9534175"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noFill/>
              </a:defRPr>
            </a:lvl1pPr>
          </a:lstStyle>
          <a:p>
            <a:endParaRPr lang="en-GB" dirty="0"/>
          </a:p>
        </p:txBody>
      </p:sp>
      <p:sp>
        <p:nvSpPr>
          <p:cNvPr id="13" name="Title 1">
            <a:extLst>
              <a:ext uri="{FF2B5EF4-FFF2-40B4-BE49-F238E27FC236}">
                <a16:creationId xmlns:a16="http://schemas.microsoft.com/office/drawing/2014/main" id="{0166734C-31E7-B9C1-2612-179F59E58D93}"/>
              </a:ext>
            </a:extLst>
          </p:cNvPr>
          <p:cNvSpPr>
            <a:spLocks noGrp="1"/>
          </p:cNvSpPr>
          <p:nvPr>
            <p:ph type="title" hasCustomPrompt="1"/>
          </p:nvPr>
        </p:nvSpPr>
        <p:spPr>
          <a:xfrm>
            <a:off x="3216000" y="557560"/>
            <a:ext cx="5760000" cy="644004"/>
          </a:xfrm>
        </p:spPr>
        <p:txBody>
          <a:bodyPr bIns="144000"/>
          <a:lstStyle>
            <a:lvl1pPr algn="ctr">
              <a:defRPr sz="3600"/>
            </a:lvl1pPr>
          </a:lstStyle>
          <a:p>
            <a:r>
              <a:rPr lang="en-US" dirty="0"/>
              <a:t>Slide title</a:t>
            </a:r>
            <a:endParaRPr lang="en-GB" dirty="0"/>
          </a:p>
        </p:txBody>
      </p:sp>
      <p:sp>
        <p:nvSpPr>
          <p:cNvPr id="2" name="Content Placeholder 25">
            <a:extLst>
              <a:ext uri="{FF2B5EF4-FFF2-40B4-BE49-F238E27FC236}">
                <a16:creationId xmlns:a16="http://schemas.microsoft.com/office/drawing/2014/main" id="{3998C466-CDB1-7A93-142D-5FA056EAC070}"/>
              </a:ext>
            </a:extLst>
          </p:cNvPr>
          <p:cNvSpPr>
            <a:spLocks noGrp="1"/>
          </p:cNvSpPr>
          <p:nvPr>
            <p:ph sz="quarter" idx="12" hasCustomPrompt="1"/>
          </p:nvPr>
        </p:nvSpPr>
        <p:spPr>
          <a:xfrm>
            <a:off x="1344000" y="1356586"/>
            <a:ext cx="4457201" cy="442035"/>
          </a:xfrm>
          <a:noFill/>
        </p:spPr>
        <p:txBody>
          <a:bodyPr bIns="72000"/>
          <a:lstStyle>
            <a:lvl1pPr marL="0" indent="0" algn="l">
              <a:lnSpc>
                <a:spcPct val="100000"/>
              </a:lnSpc>
              <a:buNone/>
              <a:defRPr lang="en-GB" sz="2400" b="1" dirty="0">
                <a:solidFill>
                  <a:schemeClr val="tx1"/>
                </a:solidFill>
                <a:latin typeface="Tenorite" panose="00000500000000000000" pitchFamily="2" charset="0"/>
              </a:defRPr>
            </a:lvl1pPr>
          </a:lstStyle>
          <a:p>
            <a:pPr lvl="0"/>
            <a:r>
              <a:rPr lang="en-US" dirty="0"/>
              <a:t>Heading</a:t>
            </a:r>
            <a:endParaRPr lang="en-GB" dirty="0"/>
          </a:p>
        </p:txBody>
      </p:sp>
      <p:sp>
        <p:nvSpPr>
          <p:cNvPr id="10" name="Content Placeholder 25">
            <a:extLst>
              <a:ext uri="{FF2B5EF4-FFF2-40B4-BE49-F238E27FC236}">
                <a16:creationId xmlns:a16="http://schemas.microsoft.com/office/drawing/2014/main" id="{D0AB0928-27B7-606D-4F87-9B1C6B556AEF}"/>
              </a:ext>
            </a:extLst>
          </p:cNvPr>
          <p:cNvSpPr>
            <a:spLocks noGrp="1"/>
          </p:cNvSpPr>
          <p:nvPr>
            <p:ph sz="quarter" idx="16" hasCustomPrompt="1"/>
          </p:nvPr>
        </p:nvSpPr>
        <p:spPr>
          <a:xfrm>
            <a:off x="561497" y="5443613"/>
            <a:ext cx="11078051" cy="457012"/>
          </a:xfrm>
          <a:noFill/>
        </p:spPr>
        <p:txBody>
          <a:bodyPr tIns="288000" rIns="144000"/>
          <a:lstStyle>
            <a:lvl1pPr marL="0" indent="0" algn="ctr">
              <a:buNone/>
              <a:defRPr lang="en-GB" sz="1200" b="0" dirty="0">
                <a:solidFill>
                  <a:srgbClr val="696963"/>
                </a:solidFill>
                <a:latin typeface="Tenorite" panose="00000500000000000000" pitchFamily="2" charset="0"/>
              </a:defRPr>
            </a:lvl1pPr>
          </a:lstStyle>
          <a:p>
            <a:pPr lvl="0"/>
            <a:r>
              <a:rPr lang="en-US" dirty="0"/>
              <a:t>Source text</a:t>
            </a:r>
            <a:endParaRPr lang="en-GB" dirty="0"/>
          </a:p>
        </p:txBody>
      </p:sp>
      <p:sp>
        <p:nvSpPr>
          <p:cNvPr id="6" name="Picture Placeholder 11">
            <a:extLst>
              <a:ext uri="{FF2B5EF4-FFF2-40B4-BE49-F238E27FC236}">
                <a16:creationId xmlns:a16="http://schemas.microsoft.com/office/drawing/2014/main" id="{11525530-DFA5-12F9-0BAC-071FFB343B1C}"/>
              </a:ext>
            </a:extLst>
          </p:cNvPr>
          <p:cNvSpPr>
            <a:spLocks noGrp="1"/>
          </p:cNvSpPr>
          <p:nvPr>
            <p:ph type="pic" sz="quarter" idx="31"/>
          </p:nvPr>
        </p:nvSpPr>
        <p:spPr>
          <a:xfrm>
            <a:off x="6381748" y="1201564"/>
            <a:ext cx="5257800" cy="4233879"/>
          </a:xfrm>
          <a:solidFill>
            <a:schemeClr val="bg1">
              <a:lumMod val="85000"/>
            </a:schemeClr>
          </a:solidFill>
        </p:spPr>
        <p:txBody>
          <a:bodyPr>
            <a:noAutofit/>
          </a:bodyPr>
          <a:lstStyle>
            <a:lvl1pPr>
              <a:defRPr sz="2000"/>
            </a:lvl1pPr>
          </a:lstStyle>
          <a:p>
            <a:endParaRPr lang="en-GB" dirty="0"/>
          </a:p>
        </p:txBody>
      </p:sp>
      <p:sp>
        <p:nvSpPr>
          <p:cNvPr id="11" name="Rectangle 10">
            <a:extLst>
              <a:ext uri="{FF2B5EF4-FFF2-40B4-BE49-F238E27FC236}">
                <a16:creationId xmlns:a16="http://schemas.microsoft.com/office/drawing/2014/main" id="{1106E304-B520-FD05-28D0-2AE52E807E7D}"/>
              </a:ext>
            </a:extLst>
          </p:cNvPr>
          <p:cNvSpPr>
            <a:spLocks noChangeAspect="1"/>
          </p:cNvSpPr>
          <p:nvPr userDrawn="1"/>
        </p:nvSpPr>
        <p:spPr>
          <a:xfrm>
            <a:off x="561497" y="1350036"/>
            <a:ext cx="638964" cy="6389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18" name="Picture Placeholder 17">
            <a:extLst>
              <a:ext uri="{FF2B5EF4-FFF2-40B4-BE49-F238E27FC236}">
                <a16:creationId xmlns:a16="http://schemas.microsoft.com/office/drawing/2014/main" id="{11E70BEA-FB71-2D9D-C545-6D21A20FCA11}"/>
              </a:ext>
            </a:extLst>
          </p:cNvPr>
          <p:cNvSpPr>
            <a:spLocks noGrp="1" noChangeAspect="1"/>
          </p:cNvSpPr>
          <p:nvPr>
            <p:ph type="pic" sz="quarter" idx="33" hasCustomPrompt="1"/>
          </p:nvPr>
        </p:nvSpPr>
        <p:spPr>
          <a:xfrm>
            <a:off x="664979" y="1453518"/>
            <a:ext cx="432000" cy="432000"/>
          </a:xfrm>
        </p:spPr>
        <p:txBody>
          <a:bodyPr>
            <a:noAutofit/>
          </a:bodyPr>
          <a:lstStyle>
            <a:lvl1pPr marL="0" indent="0" algn="ctr">
              <a:buNone/>
              <a:defRPr sz="1400" b="0">
                <a:solidFill>
                  <a:schemeClr val="bg1"/>
                </a:solidFill>
              </a:defRPr>
            </a:lvl1pPr>
          </a:lstStyle>
          <a:p>
            <a:r>
              <a:rPr lang="en-GB" dirty="0"/>
              <a:t>icon</a:t>
            </a:r>
          </a:p>
        </p:txBody>
      </p:sp>
      <p:sp>
        <p:nvSpPr>
          <p:cNvPr id="4" name="Content Placeholder 25">
            <a:extLst>
              <a:ext uri="{FF2B5EF4-FFF2-40B4-BE49-F238E27FC236}">
                <a16:creationId xmlns:a16="http://schemas.microsoft.com/office/drawing/2014/main" id="{66698D66-D36B-2820-46C1-3AF7D94D756F}"/>
              </a:ext>
            </a:extLst>
          </p:cNvPr>
          <p:cNvSpPr>
            <a:spLocks noGrp="1"/>
          </p:cNvSpPr>
          <p:nvPr>
            <p:ph sz="quarter" idx="34" hasCustomPrompt="1"/>
          </p:nvPr>
        </p:nvSpPr>
        <p:spPr>
          <a:xfrm>
            <a:off x="1344118" y="1826206"/>
            <a:ext cx="4464545" cy="307777"/>
          </a:xfrm>
          <a:noFill/>
        </p:spPr>
        <p:txBody>
          <a:bodyPr wrap="square">
            <a:spAutoFit/>
          </a:bodyPr>
          <a:lstStyle>
            <a:lvl1pPr marL="0" indent="0" algn="l">
              <a:lnSpc>
                <a:spcPct val="100000"/>
              </a:lnSpc>
              <a:buNone/>
              <a:defRPr lang="en-GB" sz="2000" b="0" dirty="0">
                <a:solidFill>
                  <a:schemeClr val="tx1"/>
                </a:solidFill>
                <a:latin typeface="Tenorite" panose="00000500000000000000" pitchFamily="2" charset="0"/>
              </a:defRPr>
            </a:lvl1pPr>
          </a:lstStyle>
          <a:p>
            <a:pPr lvl="0"/>
            <a:r>
              <a:rPr lang="en-US" dirty="0"/>
              <a:t>Body</a:t>
            </a:r>
            <a:endParaRPr lang="en-GB" dirty="0"/>
          </a:p>
        </p:txBody>
      </p:sp>
      <p:sp>
        <p:nvSpPr>
          <p:cNvPr id="7" name="Content Placeholder 25">
            <a:extLst>
              <a:ext uri="{FF2B5EF4-FFF2-40B4-BE49-F238E27FC236}">
                <a16:creationId xmlns:a16="http://schemas.microsoft.com/office/drawing/2014/main" id="{C1466D09-F6BC-86B6-EC52-A79F385FD251}"/>
              </a:ext>
            </a:extLst>
          </p:cNvPr>
          <p:cNvSpPr>
            <a:spLocks noGrp="1"/>
          </p:cNvSpPr>
          <p:nvPr>
            <p:ph sz="quarter" idx="35" hasCustomPrompt="1"/>
          </p:nvPr>
        </p:nvSpPr>
        <p:spPr>
          <a:xfrm>
            <a:off x="1344000" y="2577335"/>
            <a:ext cx="4457201" cy="442035"/>
          </a:xfrm>
          <a:noFill/>
        </p:spPr>
        <p:txBody>
          <a:bodyPr bIns="72000"/>
          <a:lstStyle>
            <a:lvl1pPr marL="0" indent="0" algn="l">
              <a:lnSpc>
                <a:spcPct val="100000"/>
              </a:lnSpc>
              <a:buNone/>
              <a:defRPr lang="en-GB" sz="2400" b="1" dirty="0">
                <a:solidFill>
                  <a:schemeClr val="tx1"/>
                </a:solidFill>
                <a:latin typeface="Tenorite" panose="00000500000000000000" pitchFamily="2" charset="0"/>
              </a:defRPr>
            </a:lvl1pPr>
          </a:lstStyle>
          <a:p>
            <a:pPr lvl="0"/>
            <a:r>
              <a:rPr lang="en-US" dirty="0"/>
              <a:t>Heading</a:t>
            </a:r>
            <a:endParaRPr lang="en-GB" dirty="0"/>
          </a:p>
        </p:txBody>
      </p:sp>
      <p:sp>
        <p:nvSpPr>
          <p:cNvPr id="8" name="Rectangle 7">
            <a:extLst>
              <a:ext uri="{FF2B5EF4-FFF2-40B4-BE49-F238E27FC236}">
                <a16:creationId xmlns:a16="http://schemas.microsoft.com/office/drawing/2014/main" id="{430EFC83-A48A-A355-738B-B223CBA12048}"/>
              </a:ext>
            </a:extLst>
          </p:cNvPr>
          <p:cNvSpPr>
            <a:spLocks noChangeAspect="1"/>
          </p:cNvSpPr>
          <p:nvPr userDrawn="1"/>
        </p:nvSpPr>
        <p:spPr>
          <a:xfrm>
            <a:off x="561497" y="2570785"/>
            <a:ext cx="638964" cy="6389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9" name="Picture Placeholder 17">
            <a:extLst>
              <a:ext uri="{FF2B5EF4-FFF2-40B4-BE49-F238E27FC236}">
                <a16:creationId xmlns:a16="http://schemas.microsoft.com/office/drawing/2014/main" id="{C9B664F0-60D2-372E-6D8B-A2D7F61501D4}"/>
              </a:ext>
            </a:extLst>
          </p:cNvPr>
          <p:cNvSpPr>
            <a:spLocks noGrp="1" noChangeAspect="1"/>
          </p:cNvSpPr>
          <p:nvPr>
            <p:ph type="pic" sz="quarter" idx="36" hasCustomPrompt="1"/>
          </p:nvPr>
        </p:nvSpPr>
        <p:spPr>
          <a:xfrm>
            <a:off x="664979" y="2674267"/>
            <a:ext cx="432000" cy="432000"/>
          </a:xfrm>
        </p:spPr>
        <p:txBody>
          <a:bodyPr>
            <a:noAutofit/>
          </a:bodyPr>
          <a:lstStyle>
            <a:lvl1pPr marL="0" indent="0" algn="ctr">
              <a:buNone/>
              <a:defRPr sz="1400" b="0">
                <a:solidFill>
                  <a:schemeClr val="bg1"/>
                </a:solidFill>
              </a:defRPr>
            </a:lvl1pPr>
          </a:lstStyle>
          <a:p>
            <a:r>
              <a:rPr lang="en-GB" dirty="0"/>
              <a:t>icon</a:t>
            </a:r>
          </a:p>
        </p:txBody>
      </p:sp>
      <p:sp>
        <p:nvSpPr>
          <p:cNvPr id="14" name="Content Placeholder 25">
            <a:extLst>
              <a:ext uri="{FF2B5EF4-FFF2-40B4-BE49-F238E27FC236}">
                <a16:creationId xmlns:a16="http://schemas.microsoft.com/office/drawing/2014/main" id="{A57EBF83-361B-215D-A8BB-C753DF59ABF9}"/>
              </a:ext>
            </a:extLst>
          </p:cNvPr>
          <p:cNvSpPr>
            <a:spLocks noGrp="1"/>
          </p:cNvSpPr>
          <p:nvPr>
            <p:ph sz="quarter" idx="37" hasCustomPrompt="1"/>
          </p:nvPr>
        </p:nvSpPr>
        <p:spPr>
          <a:xfrm>
            <a:off x="1344118" y="3046955"/>
            <a:ext cx="4464545" cy="307777"/>
          </a:xfrm>
          <a:noFill/>
        </p:spPr>
        <p:txBody>
          <a:bodyPr wrap="square">
            <a:spAutoFit/>
          </a:bodyPr>
          <a:lstStyle>
            <a:lvl1pPr marL="0" indent="0" algn="l">
              <a:lnSpc>
                <a:spcPct val="100000"/>
              </a:lnSpc>
              <a:buNone/>
              <a:defRPr lang="en-GB" sz="2000" b="0" dirty="0">
                <a:solidFill>
                  <a:schemeClr val="tx1"/>
                </a:solidFill>
                <a:latin typeface="Tenorite" panose="00000500000000000000" pitchFamily="2" charset="0"/>
              </a:defRPr>
            </a:lvl1pPr>
          </a:lstStyle>
          <a:p>
            <a:pPr lvl="0"/>
            <a:r>
              <a:rPr lang="en-US" dirty="0"/>
              <a:t>Body</a:t>
            </a:r>
            <a:endParaRPr lang="en-GB" dirty="0"/>
          </a:p>
        </p:txBody>
      </p:sp>
      <p:sp>
        <p:nvSpPr>
          <p:cNvPr id="15" name="Content Placeholder 25">
            <a:extLst>
              <a:ext uri="{FF2B5EF4-FFF2-40B4-BE49-F238E27FC236}">
                <a16:creationId xmlns:a16="http://schemas.microsoft.com/office/drawing/2014/main" id="{8F79DC2C-3ED0-F633-6310-70E6563CFCD1}"/>
              </a:ext>
            </a:extLst>
          </p:cNvPr>
          <p:cNvSpPr>
            <a:spLocks noGrp="1"/>
          </p:cNvSpPr>
          <p:nvPr>
            <p:ph sz="quarter" idx="38" hasCustomPrompt="1"/>
          </p:nvPr>
        </p:nvSpPr>
        <p:spPr>
          <a:xfrm>
            <a:off x="1344000" y="3752293"/>
            <a:ext cx="4457201" cy="442035"/>
          </a:xfrm>
          <a:noFill/>
        </p:spPr>
        <p:txBody>
          <a:bodyPr bIns="72000"/>
          <a:lstStyle>
            <a:lvl1pPr marL="0" indent="0" algn="l">
              <a:lnSpc>
                <a:spcPct val="100000"/>
              </a:lnSpc>
              <a:buNone/>
              <a:defRPr lang="en-GB" sz="2400" b="1" dirty="0">
                <a:solidFill>
                  <a:schemeClr val="tx1"/>
                </a:solidFill>
                <a:latin typeface="Tenorite" panose="00000500000000000000" pitchFamily="2" charset="0"/>
              </a:defRPr>
            </a:lvl1pPr>
          </a:lstStyle>
          <a:p>
            <a:pPr lvl="0"/>
            <a:r>
              <a:rPr lang="en-US" dirty="0"/>
              <a:t>Heading</a:t>
            </a:r>
            <a:endParaRPr lang="en-GB" dirty="0"/>
          </a:p>
        </p:txBody>
      </p:sp>
      <p:sp>
        <p:nvSpPr>
          <p:cNvPr id="16" name="Rectangle 15">
            <a:extLst>
              <a:ext uri="{FF2B5EF4-FFF2-40B4-BE49-F238E27FC236}">
                <a16:creationId xmlns:a16="http://schemas.microsoft.com/office/drawing/2014/main" id="{0275559E-8588-F0F0-6070-F2F096762D0F}"/>
              </a:ext>
            </a:extLst>
          </p:cNvPr>
          <p:cNvSpPr>
            <a:spLocks noChangeAspect="1"/>
          </p:cNvSpPr>
          <p:nvPr userDrawn="1"/>
        </p:nvSpPr>
        <p:spPr>
          <a:xfrm>
            <a:off x="561497" y="3745743"/>
            <a:ext cx="638964" cy="6389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17" name="Picture Placeholder 17">
            <a:extLst>
              <a:ext uri="{FF2B5EF4-FFF2-40B4-BE49-F238E27FC236}">
                <a16:creationId xmlns:a16="http://schemas.microsoft.com/office/drawing/2014/main" id="{750DED6E-6241-A2FA-2CE2-8557E8AB71B7}"/>
              </a:ext>
            </a:extLst>
          </p:cNvPr>
          <p:cNvSpPr>
            <a:spLocks noGrp="1" noChangeAspect="1"/>
          </p:cNvSpPr>
          <p:nvPr>
            <p:ph type="pic" sz="quarter" idx="39" hasCustomPrompt="1"/>
          </p:nvPr>
        </p:nvSpPr>
        <p:spPr>
          <a:xfrm>
            <a:off x="664979" y="3849225"/>
            <a:ext cx="432000" cy="432000"/>
          </a:xfrm>
        </p:spPr>
        <p:txBody>
          <a:bodyPr>
            <a:noAutofit/>
          </a:bodyPr>
          <a:lstStyle>
            <a:lvl1pPr marL="0" indent="0" algn="ctr">
              <a:buNone/>
              <a:defRPr sz="1400" b="0">
                <a:solidFill>
                  <a:schemeClr val="bg1"/>
                </a:solidFill>
              </a:defRPr>
            </a:lvl1pPr>
          </a:lstStyle>
          <a:p>
            <a:r>
              <a:rPr lang="en-GB" dirty="0"/>
              <a:t>icon</a:t>
            </a:r>
          </a:p>
        </p:txBody>
      </p:sp>
      <p:sp>
        <p:nvSpPr>
          <p:cNvPr id="27" name="Content Placeholder 25">
            <a:extLst>
              <a:ext uri="{FF2B5EF4-FFF2-40B4-BE49-F238E27FC236}">
                <a16:creationId xmlns:a16="http://schemas.microsoft.com/office/drawing/2014/main" id="{3DEF1F1C-1B21-801D-5337-028A005B4AAD}"/>
              </a:ext>
            </a:extLst>
          </p:cNvPr>
          <p:cNvSpPr>
            <a:spLocks noGrp="1"/>
          </p:cNvSpPr>
          <p:nvPr>
            <p:ph sz="quarter" idx="40" hasCustomPrompt="1"/>
          </p:nvPr>
        </p:nvSpPr>
        <p:spPr>
          <a:xfrm>
            <a:off x="1344118" y="4221913"/>
            <a:ext cx="4464545" cy="307777"/>
          </a:xfrm>
          <a:noFill/>
        </p:spPr>
        <p:txBody>
          <a:bodyPr wrap="square">
            <a:spAutoFit/>
          </a:bodyPr>
          <a:lstStyle>
            <a:lvl1pPr marL="0" indent="0" algn="l">
              <a:lnSpc>
                <a:spcPct val="100000"/>
              </a:lnSpc>
              <a:buNone/>
              <a:defRPr lang="en-GB" sz="2000" b="0" dirty="0">
                <a:solidFill>
                  <a:schemeClr val="tx1"/>
                </a:solidFill>
                <a:latin typeface="Tenorite" panose="00000500000000000000" pitchFamily="2" charset="0"/>
              </a:defRPr>
            </a:lvl1pPr>
          </a:lstStyle>
          <a:p>
            <a:pPr lvl="0"/>
            <a:r>
              <a:rPr lang="en-US" dirty="0"/>
              <a:t>Body</a:t>
            </a:r>
            <a:endParaRPr lang="en-GB" dirty="0"/>
          </a:p>
        </p:txBody>
      </p:sp>
    </p:spTree>
    <p:extLst>
      <p:ext uri="{BB962C8B-B14F-4D97-AF65-F5344CB8AC3E}">
        <p14:creationId xmlns:p14="http://schemas.microsoft.com/office/powerpoint/2010/main" val="275306791"/>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3702" userDrawn="1">
          <p15:clr>
            <a:srgbClr val="FBAE40"/>
          </p15:clr>
        </p15:guide>
        <p15:guide id="3" orient="horz" pos="343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0/50 cards with ico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noRot="1" noMove="1" noResize="1" noEditPoints="1" noAdjustHandles="1" noChangeArrowheads="1" noChangeShapeType="1"/>
          </p:cNvSpPr>
          <p:nvPr>
            <p:ph type="dgm" sz="quarter" idx="14" hasCustomPrompt="1"/>
          </p:nvPr>
        </p:nvSpPr>
        <p:spPr>
          <a:xfrm>
            <a:off x="9534175"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noFill/>
              </a:defRPr>
            </a:lvl1pPr>
          </a:lstStyle>
          <a:p>
            <a:r>
              <a:rPr lang="en-GB" dirty="0"/>
              <a:t>Green mark</a:t>
            </a:r>
          </a:p>
        </p:txBody>
      </p:sp>
      <p:sp>
        <p:nvSpPr>
          <p:cNvPr id="10" name="Content Placeholder 25">
            <a:extLst>
              <a:ext uri="{FF2B5EF4-FFF2-40B4-BE49-F238E27FC236}">
                <a16:creationId xmlns:a16="http://schemas.microsoft.com/office/drawing/2014/main" id="{D0AB0928-27B7-606D-4F87-9B1C6B556AEF}"/>
              </a:ext>
            </a:extLst>
          </p:cNvPr>
          <p:cNvSpPr>
            <a:spLocks noGrp="1"/>
          </p:cNvSpPr>
          <p:nvPr>
            <p:ph sz="quarter" idx="16" hasCustomPrompt="1"/>
          </p:nvPr>
        </p:nvSpPr>
        <p:spPr>
          <a:xfrm>
            <a:off x="561497" y="5443613"/>
            <a:ext cx="11078053" cy="457012"/>
          </a:xfrm>
          <a:noFill/>
        </p:spPr>
        <p:txBody>
          <a:bodyPr tIns="288000" rIns="144000"/>
          <a:lstStyle>
            <a:lvl1pPr marL="0" indent="0" algn="ctr">
              <a:buNone/>
              <a:defRPr lang="en-GB" sz="1200" b="0" dirty="0">
                <a:solidFill>
                  <a:srgbClr val="696963"/>
                </a:solidFill>
                <a:latin typeface="Tenorite" panose="00000500000000000000" pitchFamily="2" charset="0"/>
              </a:defRPr>
            </a:lvl1pPr>
          </a:lstStyle>
          <a:p>
            <a:pPr lvl="0"/>
            <a:r>
              <a:rPr lang="en-US" dirty="0"/>
              <a:t>Source text</a:t>
            </a:r>
            <a:endParaRPr lang="en-GB" dirty="0"/>
          </a:p>
        </p:txBody>
      </p:sp>
      <p:sp>
        <p:nvSpPr>
          <p:cNvPr id="7" name="Rectangle 6">
            <a:extLst>
              <a:ext uri="{FF2B5EF4-FFF2-40B4-BE49-F238E27FC236}">
                <a16:creationId xmlns:a16="http://schemas.microsoft.com/office/drawing/2014/main" id="{101B7798-B0DE-A4ED-E70D-6B80FC1F162F}"/>
              </a:ext>
            </a:extLst>
          </p:cNvPr>
          <p:cNvSpPr/>
          <p:nvPr userDrawn="1"/>
        </p:nvSpPr>
        <p:spPr>
          <a:xfrm>
            <a:off x="550863" y="1202580"/>
            <a:ext cx="5257800" cy="42425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Tenorite" panose="00000500000000000000" pitchFamily="2" charset="0"/>
            </a:endParaRPr>
          </a:p>
        </p:txBody>
      </p:sp>
      <p:sp>
        <p:nvSpPr>
          <p:cNvPr id="8" name="Content Placeholder 25">
            <a:extLst>
              <a:ext uri="{FF2B5EF4-FFF2-40B4-BE49-F238E27FC236}">
                <a16:creationId xmlns:a16="http://schemas.microsoft.com/office/drawing/2014/main" id="{308176DC-1ABD-38AC-5FB1-436739CABAE0}"/>
              </a:ext>
            </a:extLst>
          </p:cNvPr>
          <p:cNvSpPr>
            <a:spLocks noGrp="1"/>
          </p:cNvSpPr>
          <p:nvPr>
            <p:ph sz="quarter" idx="12" hasCustomPrompt="1"/>
          </p:nvPr>
        </p:nvSpPr>
        <p:spPr>
          <a:xfrm>
            <a:off x="561498" y="3430512"/>
            <a:ext cx="5236052" cy="713218"/>
          </a:xfrm>
          <a:noFill/>
        </p:spPr>
        <p:txBody>
          <a:bodyPr lIns="288000" tIns="144000" rIns="288000" bIns="288000"/>
          <a:lstStyle>
            <a:lvl1pPr marL="0" indent="0" algn="l">
              <a:lnSpc>
                <a:spcPct val="100000"/>
              </a:lnSpc>
              <a:buNone/>
              <a:defRPr lang="en-GB" sz="2000" b="0" dirty="0">
                <a:solidFill>
                  <a:schemeClr val="bg1"/>
                </a:solidFill>
                <a:latin typeface="Tenorite" panose="00000500000000000000" pitchFamily="2" charset="0"/>
              </a:defRPr>
            </a:lvl1pPr>
          </a:lstStyle>
          <a:p>
            <a:pPr lvl="0"/>
            <a:r>
              <a:rPr lang="en-GB" sz="1800" dirty="0">
                <a:solidFill>
                  <a:srgbClr val="FFFFFF"/>
                </a:solidFill>
                <a:latin typeface="Tenorite" panose="00000500000000000000" pitchFamily="2" charset="0"/>
              </a:rPr>
              <a:t>Body</a:t>
            </a:r>
            <a:endParaRPr lang="en-GB" dirty="0"/>
          </a:p>
        </p:txBody>
      </p:sp>
      <p:sp>
        <p:nvSpPr>
          <p:cNvPr id="12" name="Text Placeholder 11">
            <a:extLst>
              <a:ext uri="{FF2B5EF4-FFF2-40B4-BE49-F238E27FC236}">
                <a16:creationId xmlns:a16="http://schemas.microsoft.com/office/drawing/2014/main" id="{DAD48906-741C-3785-B960-4FEEAFC0928D}"/>
              </a:ext>
            </a:extLst>
          </p:cNvPr>
          <p:cNvSpPr>
            <a:spLocks noGrp="1"/>
          </p:cNvSpPr>
          <p:nvPr>
            <p:ph type="body" sz="quarter" idx="17" hasCustomPrompt="1"/>
          </p:nvPr>
        </p:nvSpPr>
        <p:spPr>
          <a:xfrm>
            <a:off x="561496" y="2800321"/>
            <a:ext cx="5236054" cy="623211"/>
          </a:xfrm>
        </p:spPr>
        <p:txBody>
          <a:bodyPr lIns="288000" tIns="288000" rIns="288000"/>
          <a:lstStyle>
            <a:lvl1pPr marL="0" indent="0">
              <a:buNone/>
              <a:defRPr sz="2400">
                <a:solidFill>
                  <a:srgbClr val="FCD757"/>
                </a:solidFill>
              </a:defRPr>
            </a:lvl1pPr>
          </a:lstStyle>
          <a:p>
            <a:pPr lvl="0"/>
            <a:r>
              <a:rPr lang="en-US" dirty="0"/>
              <a:t>Header</a:t>
            </a:r>
            <a:endParaRPr lang="en-GB" dirty="0"/>
          </a:p>
        </p:txBody>
      </p:sp>
      <p:sp>
        <p:nvSpPr>
          <p:cNvPr id="14" name="Picture Placeholder 17">
            <a:extLst>
              <a:ext uri="{FF2B5EF4-FFF2-40B4-BE49-F238E27FC236}">
                <a16:creationId xmlns:a16="http://schemas.microsoft.com/office/drawing/2014/main" id="{9CFCB80B-4A6B-FBC6-7320-EFCB771AD986}"/>
              </a:ext>
            </a:extLst>
          </p:cNvPr>
          <p:cNvSpPr>
            <a:spLocks noGrp="1" noChangeAspect="1"/>
          </p:cNvSpPr>
          <p:nvPr>
            <p:ph type="pic" sz="quarter" idx="33" hasCustomPrompt="1"/>
          </p:nvPr>
        </p:nvSpPr>
        <p:spPr>
          <a:xfrm>
            <a:off x="840000" y="2215829"/>
            <a:ext cx="576000" cy="576000"/>
          </a:xfrm>
        </p:spPr>
        <p:txBody>
          <a:bodyPr>
            <a:noAutofit/>
          </a:bodyPr>
          <a:lstStyle>
            <a:lvl1pPr marL="0" indent="0" algn="ctr">
              <a:buNone/>
              <a:defRPr sz="4400" b="0">
                <a:solidFill>
                  <a:srgbClr val="FCD757"/>
                </a:solidFill>
              </a:defRPr>
            </a:lvl1pPr>
          </a:lstStyle>
          <a:p>
            <a:r>
              <a:rPr lang="en-GB" dirty="0"/>
              <a:t>X</a:t>
            </a:r>
          </a:p>
        </p:txBody>
      </p:sp>
      <p:sp>
        <p:nvSpPr>
          <p:cNvPr id="22" name="Rectangle 21">
            <a:extLst>
              <a:ext uri="{FF2B5EF4-FFF2-40B4-BE49-F238E27FC236}">
                <a16:creationId xmlns:a16="http://schemas.microsoft.com/office/drawing/2014/main" id="{483FB7E0-337F-9583-54C6-06D68AAE8F5C}"/>
              </a:ext>
            </a:extLst>
          </p:cNvPr>
          <p:cNvSpPr/>
          <p:nvPr userDrawn="1"/>
        </p:nvSpPr>
        <p:spPr>
          <a:xfrm>
            <a:off x="6381748" y="1201068"/>
            <a:ext cx="5257800" cy="42425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Tenorite" panose="00000500000000000000" pitchFamily="2" charset="0"/>
            </a:endParaRPr>
          </a:p>
        </p:txBody>
      </p:sp>
      <p:sp>
        <p:nvSpPr>
          <p:cNvPr id="23" name="Content Placeholder 25">
            <a:extLst>
              <a:ext uri="{FF2B5EF4-FFF2-40B4-BE49-F238E27FC236}">
                <a16:creationId xmlns:a16="http://schemas.microsoft.com/office/drawing/2014/main" id="{B66F943F-6496-C029-14C4-2FD1067086E9}"/>
              </a:ext>
            </a:extLst>
          </p:cNvPr>
          <p:cNvSpPr>
            <a:spLocks noGrp="1"/>
          </p:cNvSpPr>
          <p:nvPr>
            <p:ph sz="quarter" idx="34" hasCustomPrompt="1"/>
          </p:nvPr>
        </p:nvSpPr>
        <p:spPr>
          <a:xfrm>
            <a:off x="6392383" y="3429000"/>
            <a:ext cx="5236052" cy="713218"/>
          </a:xfrm>
          <a:noFill/>
        </p:spPr>
        <p:txBody>
          <a:bodyPr lIns="288000" tIns="144000" rIns="288000" bIns="288000"/>
          <a:lstStyle>
            <a:lvl1pPr marL="0" indent="0" algn="l">
              <a:lnSpc>
                <a:spcPct val="100000"/>
              </a:lnSpc>
              <a:buNone/>
              <a:defRPr lang="en-GB" sz="1800" b="0" dirty="0">
                <a:solidFill>
                  <a:schemeClr val="bg1"/>
                </a:solidFill>
                <a:latin typeface="Tenorite" panose="00000500000000000000" pitchFamily="2" charset="0"/>
              </a:defRPr>
            </a:lvl1pPr>
          </a:lstStyle>
          <a:p>
            <a:pPr lvl="0"/>
            <a:r>
              <a:rPr lang="en-GB" sz="1800" dirty="0">
                <a:solidFill>
                  <a:srgbClr val="FFFFFF"/>
                </a:solidFill>
                <a:latin typeface="Tenorite" panose="00000500000000000000" pitchFamily="2" charset="0"/>
              </a:rPr>
              <a:t>Body</a:t>
            </a:r>
            <a:endParaRPr lang="en-GB" dirty="0"/>
          </a:p>
        </p:txBody>
      </p:sp>
      <p:sp>
        <p:nvSpPr>
          <p:cNvPr id="24" name="Text Placeholder 11">
            <a:extLst>
              <a:ext uri="{FF2B5EF4-FFF2-40B4-BE49-F238E27FC236}">
                <a16:creationId xmlns:a16="http://schemas.microsoft.com/office/drawing/2014/main" id="{EB13DF90-B874-6ED7-14A5-B80A3C3DCBD9}"/>
              </a:ext>
            </a:extLst>
          </p:cNvPr>
          <p:cNvSpPr>
            <a:spLocks noGrp="1"/>
          </p:cNvSpPr>
          <p:nvPr>
            <p:ph type="body" sz="quarter" idx="35" hasCustomPrompt="1"/>
          </p:nvPr>
        </p:nvSpPr>
        <p:spPr>
          <a:xfrm>
            <a:off x="6392381" y="2798809"/>
            <a:ext cx="5236054" cy="623211"/>
          </a:xfrm>
        </p:spPr>
        <p:txBody>
          <a:bodyPr lIns="288000" tIns="288000" rIns="288000"/>
          <a:lstStyle>
            <a:lvl1pPr marL="0" indent="0">
              <a:buNone/>
              <a:defRPr sz="2400">
                <a:solidFill>
                  <a:srgbClr val="FCD757"/>
                </a:solidFill>
              </a:defRPr>
            </a:lvl1pPr>
          </a:lstStyle>
          <a:p>
            <a:pPr lvl="0"/>
            <a:r>
              <a:rPr lang="en-US" dirty="0"/>
              <a:t>Header</a:t>
            </a:r>
            <a:endParaRPr lang="en-GB" dirty="0"/>
          </a:p>
        </p:txBody>
      </p:sp>
      <p:sp>
        <p:nvSpPr>
          <p:cNvPr id="25" name="Picture Placeholder 17">
            <a:extLst>
              <a:ext uri="{FF2B5EF4-FFF2-40B4-BE49-F238E27FC236}">
                <a16:creationId xmlns:a16="http://schemas.microsoft.com/office/drawing/2014/main" id="{CBFC9832-0646-6AFB-E89F-5CA5CBB898F7}"/>
              </a:ext>
            </a:extLst>
          </p:cNvPr>
          <p:cNvSpPr>
            <a:spLocks noGrp="1" noChangeAspect="1"/>
          </p:cNvSpPr>
          <p:nvPr>
            <p:ph type="pic" sz="quarter" idx="36" hasCustomPrompt="1"/>
          </p:nvPr>
        </p:nvSpPr>
        <p:spPr>
          <a:xfrm>
            <a:off x="6670885" y="2214317"/>
            <a:ext cx="576000" cy="576000"/>
          </a:xfrm>
        </p:spPr>
        <p:txBody>
          <a:bodyPr>
            <a:noAutofit/>
          </a:bodyPr>
          <a:lstStyle>
            <a:lvl1pPr marL="0" indent="0" algn="ctr">
              <a:buNone/>
              <a:defRPr sz="4400" b="0">
                <a:solidFill>
                  <a:srgbClr val="FCD757"/>
                </a:solidFill>
              </a:defRPr>
            </a:lvl1pPr>
          </a:lstStyle>
          <a:p>
            <a:r>
              <a:rPr lang="en-GB" dirty="0"/>
              <a:t>X</a:t>
            </a:r>
          </a:p>
        </p:txBody>
      </p:sp>
      <p:sp>
        <p:nvSpPr>
          <p:cNvPr id="26" name="Title 1">
            <a:extLst>
              <a:ext uri="{FF2B5EF4-FFF2-40B4-BE49-F238E27FC236}">
                <a16:creationId xmlns:a16="http://schemas.microsoft.com/office/drawing/2014/main" id="{88B0CC1B-AD4D-7267-0446-46F2E27AC000}"/>
              </a:ext>
            </a:extLst>
          </p:cNvPr>
          <p:cNvSpPr>
            <a:spLocks noGrp="1"/>
          </p:cNvSpPr>
          <p:nvPr>
            <p:ph type="title" hasCustomPrompt="1"/>
          </p:nvPr>
        </p:nvSpPr>
        <p:spPr>
          <a:xfrm>
            <a:off x="561497" y="558576"/>
            <a:ext cx="11078053" cy="644004"/>
          </a:xfrm>
        </p:spPr>
        <p:txBody>
          <a:bodyPr bIns="144000"/>
          <a:lstStyle>
            <a:lvl1pPr algn="ctr">
              <a:defRPr sz="3600"/>
            </a:lvl1pPr>
          </a:lstStyle>
          <a:p>
            <a:r>
              <a:rPr lang="en-US" dirty="0"/>
              <a:t>Slide title</a:t>
            </a:r>
            <a:endParaRPr lang="en-GB" dirty="0"/>
          </a:p>
        </p:txBody>
      </p:sp>
    </p:spTree>
    <p:extLst>
      <p:ext uri="{BB962C8B-B14F-4D97-AF65-F5344CB8AC3E}">
        <p14:creationId xmlns:p14="http://schemas.microsoft.com/office/powerpoint/2010/main" val="334200988"/>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3702" userDrawn="1">
          <p15:clr>
            <a:srgbClr val="FBAE40"/>
          </p15:clr>
        </p15:guide>
        <p15:guide id="3" orient="horz" pos="3430" userDrawn="1">
          <p15:clr>
            <a:srgbClr val="FBAE40"/>
          </p15:clr>
        </p15:guide>
        <p15:guide id="4" pos="529" userDrawn="1">
          <p15:clr>
            <a:srgbClr val="FBAE40"/>
          </p15:clr>
        </p15:guide>
        <p15:guide id="5" orient="horz" pos="1026" userDrawn="1">
          <p15:clr>
            <a:srgbClr val="FBAE40"/>
          </p15:clr>
        </p15:guide>
        <p15:guide id="6" pos="420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 cards with ico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noRot="1" noMove="1" noResize="1" noEditPoints="1" noAdjustHandles="1" noChangeArrowheads="1" noChangeShapeType="1"/>
          </p:cNvSpPr>
          <p:nvPr>
            <p:ph type="dgm" sz="quarter" idx="14"/>
          </p:nvPr>
        </p:nvSpPr>
        <p:spPr>
          <a:xfrm>
            <a:off x="9534175"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noFill/>
              </a:defRPr>
            </a:lvl1pPr>
          </a:lstStyle>
          <a:p>
            <a:endParaRPr lang="en-GB" dirty="0"/>
          </a:p>
        </p:txBody>
      </p:sp>
      <p:sp>
        <p:nvSpPr>
          <p:cNvPr id="10" name="Content Placeholder 25">
            <a:extLst>
              <a:ext uri="{FF2B5EF4-FFF2-40B4-BE49-F238E27FC236}">
                <a16:creationId xmlns:a16="http://schemas.microsoft.com/office/drawing/2014/main" id="{D0AB0928-27B7-606D-4F87-9B1C6B556AEF}"/>
              </a:ext>
            </a:extLst>
          </p:cNvPr>
          <p:cNvSpPr>
            <a:spLocks noGrp="1"/>
          </p:cNvSpPr>
          <p:nvPr>
            <p:ph sz="quarter" idx="16" hasCustomPrompt="1"/>
          </p:nvPr>
        </p:nvSpPr>
        <p:spPr>
          <a:xfrm>
            <a:off x="561497" y="5443613"/>
            <a:ext cx="11078053" cy="457012"/>
          </a:xfrm>
          <a:noFill/>
        </p:spPr>
        <p:txBody>
          <a:bodyPr tIns="288000" rIns="144000"/>
          <a:lstStyle>
            <a:lvl1pPr marL="0" indent="0" algn="ctr">
              <a:buNone/>
              <a:defRPr lang="en-GB" sz="1200" b="0" dirty="0">
                <a:solidFill>
                  <a:srgbClr val="696963"/>
                </a:solidFill>
                <a:latin typeface="Tenorite" panose="00000500000000000000" pitchFamily="2" charset="0"/>
              </a:defRPr>
            </a:lvl1pPr>
          </a:lstStyle>
          <a:p>
            <a:pPr lvl="0"/>
            <a:r>
              <a:rPr lang="en-US" dirty="0"/>
              <a:t>Source text</a:t>
            </a:r>
            <a:endParaRPr lang="en-GB" dirty="0"/>
          </a:p>
        </p:txBody>
      </p:sp>
      <p:sp>
        <p:nvSpPr>
          <p:cNvPr id="7" name="Rectangle 6">
            <a:extLst>
              <a:ext uri="{FF2B5EF4-FFF2-40B4-BE49-F238E27FC236}">
                <a16:creationId xmlns:a16="http://schemas.microsoft.com/office/drawing/2014/main" id="{101B7798-B0DE-A4ED-E70D-6B80FC1F162F}"/>
              </a:ext>
            </a:extLst>
          </p:cNvPr>
          <p:cNvSpPr/>
          <p:nvPr userDrawn="1"/>
        </p:nvSpPr>
        <p:spPr>
          <a:xfrm>
            <a:off x="550863" y="1198487"/>
            <a:ext cx="3457575" cy="42451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8" name="Content Placeholder 25">
            <a:extLst>
              <a:ext uri="{FF2B5EF4-FFF2-40B4-BE49-F238E27FC236}">
                <a16:creationId xmlns:a16="http://schemas.microsoft.com/office/drawing/2014/main" id="{308176DC-1ABD-38AC-5FB1-436739CABAE0}"/>
              </a:ext>
            </a:extLst>
          </p:cNvPr>
          <p:cNvSpPr>
            <a:spLocks noGrp="1"/>
          </p:cNvSpPr>
          <p:nvPr>
            <p:ph sz="quarter" idx="12" hasCustomPrompt="1"/>
          </p:nvPr>
        </p:nvSpPr>
        <p:spPr>
          <a:xfrm>
            <a:off x="561498" y="3485316"/>
            <a:ext cx="3446939" cy="743995"/>
          </a:xfrm>
          <a:noFill/>
        </p:spPr>
        <p:txBody>
          <a:bodyPr lIns="288000" tIns="144000" rIns="288000" bIns="288000"/>
          <a:lstStyle>
            <a:lvl1pPr marL="0" indent="0" algn="l">
              <a:lnSpc>
                <a:spcPct val="100000"/>
              </a:lnSpc>
              <a:buNone/>
              <a:defRPr lang="en-GB" sz="2000" b="0" dirty="0">
                <a:solidFill>
                  <a:schemeClr val="bg1"/>
                </a:solidFill>
                <a:latin typeface="Tenorite" panose="00000500000000000000" pitchFamily="2" charset="0"/>
              </a:defRPr>
            </a:lvl1pPr>
          </a:lstStyle>
          <a:p>
            <a:pPr lvl="0"/>
            <a:r>
              <a:rPr lang="en-GB" dirty="0"/>
              <a:t>Body</a:t>
            </a:r>
          </a:p>
        </p:txBody>
      </p:sp>
      <p:sp>
        <p:nvSpPr>
          <p:cNvPr id="12" name="Text Placeholder 11">
            <a:extLst>
              <a:ext uri="{FF2B5EF4-FFF2-40B4-BE49-F238E27FC236}">
                <a16:creationId xmlns:a16="http://schemas.microsoft.com/office/drawing/2014/main" id="{DAD48906-741C-3785-B960-4FEEAFC0928D}"/>
              </a:ext>
            </a:extLst>
          </p:cNvPr>
          <p:cNvSpPr>
            <a:spLocks noGrp="1"/>
          </p:cNvSpPr>
          <p:nvPr>
            <p:ph type="body" sz="quarter" idx="17" hasCustomPrompt="1"/>
          </p:nvPr>
        </p:nvSpPr>
        <p:spPr>
          <a:xfrm>
            <a:off x="561496" y="2853613"/>
            <a:ext cx="3446941" cy="623211"/>
          </a:xfrm>
        </p:spPr>
        <p:txBody>
          <a:bodyPr lIns="288000" tIns="288000" rIns="288000"/>
          <a:lstStyle>
            <a:lvl1pPr marL="0" indent="0">
              <a:buNone/>
              <a:defRPr sz="2400">
                <a:solidFill>
                  <a:srgbClr val="FCD757"/>
                </a:solidFill>
              </a:defRPr>
            </a:lvl1pPr>
          </a:lstStyle>
          <a:p>
            <a:pPr lvl="0"/>
            <a:r>
              <a:rPr lang="en-US" dirty="0"/>
              <a:t>Header</a:t>
            </a:r>
            <a:endParaRPr lang="en-GB" dirty="0"/>
          </a:p>
        </p:txBody>
      </p:sp>
      <p:sp>
        <p:nvSpPr>
          <p:cNvPr id="14" name="Picture Placeholder 17">
            <a:extLst>
              <a:ext uri="{FF2B5EF4-FFF2-40B4-BE49-F238E27FC236}">
                <a16:creationId xmlns:a16="http://schemas.microsoft.com/office/drawing/2014/main" id="{9CFCB80B-4A6B-FBC6-7320-EFCB771AD986}"/>
              </a:ext>
            </a:extLst>
          </p:cNvPr>
          <p:cNvSpPr>
            <a:spLocks noGrp="1" noChangeAspect="1"/>
          </p:cNvSpPr>
          <p:nvPr>
            <p:ph type="pic" sz="quarter" idx="33" hasCustomPrompt="1"/>
          </p:nvPr>
        </p:nvSpPr>
        <p:spPr>
          <a:xfrm>
            <a:off x="839788" y="2269121"/>
            <a:ext cx="576000" cy="576000"/>
          </a:xfrm>
        </p:spPr>
        <p:txBody>
          <a:bodyPr>
            <a:noAutofit/>
          </a:bodyPr>
          <a:lstStyle>
            <a:lvl1pPr marL="0" indent="0" algn="ctr">
              <a:buNone/>
              <a:defRPr sz="4400" b="0">
                <a:solidFill>
                  <a:srgbClr val="FCD757"/>
                </a:solidFill>
              </a:defRPr>
            </a:lvl1pPr>
          </a:lstStyle>
          <a:p>
            <a:r>
              <a:rPr lang="en-GB" dirty="0"/>
              <a:t>X</a:t>
            </a:r>
          </a:p>
        </p:txBody>
      </p:sp>
      <p:sp>
        <p:nvSpPr>
          <p:cNvPr id="26" name="Title 1">
            <a:extLst>
              <a:ext uri="{FF2B5EF4-FFF2-40B4-BE49-F238E27FC236}">
                <a16:creationId xmlns:a16="http://schemas.microsoft.com/office/drawing/2014/main" id="{88B0CC1B-AD4D-7267-0446-46F2E27AC000}"/>
              </a:ext>
            </a:extLst>
          </p:cNvPr>
          <p:cNvSpPr>
            <a:spLocks noGrp="1"/>
          </p:cNvSpPr>
          <p:nvPr>
            <p:ph type="title" hasCustomPrompt="1"/>
          </p:nvPr>
        </p:nvSpPr>
        <p:spPr>
          <a:xfrm>
            <a:off x="561497" y="564463"/>
            <a:ext cx="11088688" cy="644004"/>
          </a:xfrm>
        </p:spPr>
        <p:txBody>
          <a:bodyPr bIns="144000"/>
          <a:lstStyle>
            <a:lvl1pPr algn="ctr">
              <a:defRPr sz="3600"/>
            </a:lvl1pPr>
          </a:lstStyle>
          <a:p>
            <a:r>
              <a:rPr lang="en-US" dirty="0"/>
              <a:t>Slide title</a:t>
            </a:r>
            <a:endParaRPr lang="en-GB" dirty="0"/>
          </a:p>
        </p:txBody>
      </p:sp>
      <p:sp>
        <p:nvSpPr>
          <p:cNvPr id="15" name="Rectangle 14">
            <a:extLst>
              <a:ext uri="{FF2B5EF4-FFF2-40B4-BE49-F238E27FC236}">
                <a16:creationId xmlns:a16="http://schemas.microsoft.com/office/drawing/2014/main" id="{90601E79-A3D5-BDB3-207E-F009348E0CF6}"/>
              </a:ext>
            </a:extLst>
          </p:cNvPr>
          <p:cNvSpPr/>
          <p:nvPr userDrawn="1"/>
        </p:nvSpPr>
        <p:spPr>
          <a:xfrm>
            <a:off x="4299836" y="1198487"/>
            <a:ext cx="3520891" cy="42451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28" name="Rectangle 27">
            <a:extLst>
              <a:ext uri="{FF2B5EF4-FFF2-40B4-BE49-F238E27FC236}">
                <a16:creationId xmlns:a16="http://schemas.microsoft.com/office/drawing/2014/main" id="{B2CC6869-A66F-5637-10A7-E305C33DF901}"/>
              </a:ext>
            </a:extLst>
          </p:cNvPr>
          <p:cNvSpPr/>
          <p:nvPr userDrawn="1"/>
        </p:nvSpPr>
        <p:spPr>
          <a:xfrm>
            <a:off x="8112125" y="1196975"/>
            <a:ext cx="3538060" cy="42451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29" name="Content Placeholder 25">
            <a:extLst>
              <a:ext uri="{FF2B5EF4-FFF2-40B4-BE49-F238E27FC236}">
                <a16:creationId xmlns:a16="http://schemas.microsoft.com/office/drawing/2014/main" id="{70402BBD-9023-8CFD-FA2D-D419F1129FB2}"/>
              </a:ext>
            </a:extLst>
          </p:cNvPr>
          <p:cNvSpPr>
            <a:spLocks noGrp="1"/>
          </p:cNvSpPr>
          <p:nvPr>
            <p:ph sz="quarter" idx="34" hasCustomPrompt="1"/>
          </p:nvPr>
        </p:nvSpPr>
        <p:spPr>
          <a:xfrm>
            <a:off x="4305710" y="3485316"/>
            <a:ext cx="3515017" cy="743995"/>
          </a:xfrm>
          <a:noFill/>
        </p:spPr>
        <p:txBody>
          <a:bodyPr lIns="288000" tIns="144000" rIns="288000" bIns="288000"/>
          <a:lstStyle>
            <a:lvl1pPr marL="0" indent="0" algn="l">
              <a:lnSpc>
                <a:spcPct val="100000"/>
              </a:lnSpc>
              <a:buNone/>
              <a:defRPr lang="en-GB" sz="2000" b="0" dirty="0">
                <a:solidFill>
                  <a:schemeClr val="bg1"/>
                </a:solidFill>
                <a:latin typeface="Tenorite" panose="00000500000000000000" pitchFamily="2" charset="0"/>
              </a:defRPr>
            </a:lvl1pPr>
          </a:lstStyle>
          <a:p>
            <a:pPr lvl="0"/>
            <a:r>
              <a:rPr lang="en-GB" dirty="0"/>
              <a:t>Body</a:t>
            </a:r>
          </a:p>
        </p:txBody>
      </p:sp>
      <p:sp>
        <p:nvSpPr>
          <p:cNvPr id="30" name="Text Placeholder 11">
            <a:extLst>
              <a:ext uri="{FF2B5EF4-FFF2-40B4-BE49-F238E27FC236}">
                <a16:creationId xmlns:a16="http://schemas.microsoft.com/office/drawing/2014/main" id="{6E3A40D8-1711-2BCA-6521-3DEF80737606}"/>
              </a:ext>
            </a:extLst>
          </p:cNvPr>
          <p:cNvSpPr>
            <a:spLocks noGrp="1"/>
          </p:cNvSpPr>
          <p:nvPr>
            <p:ph type="body" sz="quarter" idx="35" hasCustomPrompt="1"/>
          </p:nvPr>
        </p:nvSpPr>
        <p:spPr>
          <a:xfrm>
            <a:off x="4305708" y="2853613"/>
            <a:ext cx="3515019" cy="623211"/>
          </a:xfrm>
        </p:spPr>
        <p:txBody>
          <a:bodyPr lIns="288000" tIns="288000" rIns="288000"/>
          <a:lstStyle>
            <a:lvl1pPr marL="0" indent="0">
              <a:buNone/>
              <a:defRPr sz="2400">
                <a:solidFill>
                  <a:srgbClr val="FCD757"/>
                </a:solidFill>
              </a:defRPr>
            </a:lvl1pPr>
          </a:lstStyle>
          <a:p>
            <a:pPr lvl="0"/>
            <a:r>
              <a:rPr lang="en-US" dirty="0"/>
              <a:t>Header</a:t>
            </a:r>
            <a:endParaRPr lang="en-GB" dirty="0"/>
          </a:p>
        </p:txBody>
      </p:sp>
      <p:sp>
        <p:nvSpPr>
          <p:cNvPr id="31" name="Picture Placeholder 17">
            <a:extLst>
              <a:ext uri="{FF2B5EF4-FFF2-40B4-BE49-F238E27FC236}">
                <a16:creationId xmlns:a16="http://schemas.microsoft.com/office/drawing/2014/main" id="{63F127AF-A514-C0C6-91C7-741ECF1216F2}"/>
              </a:ext>
            </a:extLst>
          </p:cNvPr>
          <p:cNvSpPr>
            <a:spLocks noGrp="1" noChangeAspect="1"/>
          </p:cNvSpPr>
          <p:nvPr>
            <p:ph type="pic" sz="quarter" idx="36" hasCustomPrompt="1"/>
          </p:nvPr>
        </p:nvSpPr>
        <p:spPr>
          <a:xfrm>
            <a:off x="4594999" y="2269121"/>
            <a:ext cx="576000" cy="576000"/>
          </a:xfrm>
        </p:spPr>
        <p:txBody>
          <a:bodyPr>
            <a:noAutofit/>
          </a:bodyPr>
          <a:lstStyle>
            <a:lvl1pPr marL="0" indent="0" algn="ctr">
              <a:buNone/>
              <a:defRPr sz="4400" b="0">
                <a:solidFill>
                  <a:srgbClr val="FCD757"/>
                </a:solidFill>
              </a:defRPr>
            </a:lvl1pPr>
          </a:lstStyle>
          <a:p>
            <a:r>
              <a:rPr lang="en-GB" dirty="0"/>
              <a:t>X</a:t>
            </a:r>
          </a:p>
        </p:txBody>
      </p:sp>
      <p:sp>
        <p:nvSpPr>
          <p:cNvPr id="32" name="Content Placeholder 25">
            <a:extLst>
              <a:ext uri="{FF2B5EF4-FFF2-40B4-BE49-F238E27FC236}">
                <a16:creationId xmlns:a16="http://schemas.microsoft.com/office/drawing/2014/main" id="{F722E96B-A7AF-C050-3C33-19121A4098EB}"/>
              </a:ext>
            </a:extLst>
          </p:cNvPr>
          <p:cNvSpPr>
            <a:spLocks noGrp="1"/>
          </p:cNvSpPr>
          <p:nvPr>
            <p:ph sz="quarter" idx="37" hasCustomPrompt="1"/>
          </p:nvPr>
        </p:nvSpPr>
        <p:spPr>
          <a:xfrm>
            <a:off x="8118017" y="3484703"/>
            <a:ext cx="3515017" cy="743995"/>
          </a:xfrm>
          <a:noFill/>
        </p:spPr>
        <p:txBody>
          <a:bodyPr lIns="288000" tIns="144000" rIns="288000" bIns="288000"/>
          <a:lstStyle>
            <a:lvl1pPr marL="0" indent="0" algn="l">
              <a:lnSpc>
                <a:spcPct val="100000"/>
              </a:lnSpc>
              <a:buNone/>
              <a:defRPr lang="en-GB" sz="2000" b="0" dirty="0">
                <a:solidFill>
                  <a:schemeClr val="bg1"/>
                </a:solidFill>
                <a:latin typeface="Tenorite" panose="00000500000000000000" pitchFamily="2" charset="0"/>
              </a:defRPr>
            </a:lvl1pPr>
          </a:lstStyle>
          <a:p>
            <a:pPr lvl="0"/>
            <a:r>
              <a:rPr lang="en-GB" dirty="0"/>
              <a:t>Body</a:t>
            </a:r>
          </a:p>
        </p:txBody>
      </p:sp>
      <p:sp>
        <p:nvSpPr>
          <p:cNvPr id="33" name="Text Placeholder 11">
            <a:extLst>
              <a:ext uri="{FF2B5EF4-FFF2-40B4-BE49-F238E27FC236}">
                <a16:creationId xmlns:a16="http://schemas.microsoft.com/office/drawing/2014/main" id="{42B31405-74C1-8ABB-3877-65545C5DE839}"/>
              </a:ext>
            </a:extLst>
          </p:cNvPr>
          <p:cNvSpPr>
            <a:spLocks noGrp="1"/>
          </p:cNvSpPr>
          <p:nvPr>
            <p:ph type="body" sz="quarter" idx="38" hasCustomPrompt="1"/>
          </p:nvPr>
        </p:nvSpPr>
        <p:spPr>
          <a:xfrm>
            <a:off x="8118015" y="2853000"/>
            <a:ext cx="3515019" cy="623211"/>
          </a:xfrm>
        </p:spPr>
        <p:txBody>
          <a:bodyPr lIns="288000" tIns="288000" rIns="288000"/>
          <a:lstStyle>
            <a:lvl1pPr marL="0" indent="0">
              <a:buNone/>
              <a:defRPr sz="2400">
                <a:solidFill>
                  <a:srgbClr val="FCD757"/>
                </a:solidFill>
              </a:defRPr>
            </a:lvl1pPr>
          </a:lstStyle>
          <a:p>
            <a:pPr lvl="0"/>
            <a:r>
              <a:rPr lang="en-US" dirty="0"/>
              <a:t>Header</a:t>
            </a:r>
            <a:endParaRPr lang="en-GB" dirty="0"/>
          </a:p>
        </p:txBody>
      </p:sp>
      <p:sp>
        <p:nvSpPr>
          <p:cNvPr id="34" name="Picture Placeholder 17">
            <a:extLst>
              <a:ext uri="{FF2B5EF4-FFF2-40B4-BE49-F238E27FC236}">
                <a16:creationId xmlns:a16="http://schemas.microsoft.com/office/drawing/2014/main" id="{08EA2EF8-F39B-47FA-E3C3-A7F80F9091EE}"/>
              </a:ext>
            </a:extLst>
          </p:cNvPr>
          <p:cNvSpPr>
            <a:spLocks noGrp="1" noChangeAspect="1"/>
          </p:cNvSpPr>
          <p:nvPr>
            <p:ph type="pic" sz="quarter" idx="39" hasCustomPrompt="1"/>
          </p:nvPr>
        </p:nvSpPr>
        <p:spPr>
          <a:xfrm>
            <a:off x="8407306" y="2268508"/>
            <a:ext cx="576000" cy="576000"/>
          </a:xfrm>
        </p:spPr>
        <p:txBody>
          <a:bodyPr>
            <a:noAutofit/>
          </a:bodyPr>
          <a:lstStyle>
            <a:lvl1pPr marL="0" indent="0" algn="ctr">
              <a:buNone/>
              <a:defRPr sz="4400" b="0">
                <a:solidFill>
                  <a:srgbClr val="FCD757"/>
                </a:solidFill>
              </a:defRPr>
            </a:lvl1pPr>
          </a:lstStyle>
          <a:p>
            <a:r>
              <a:rPr lang="en-GB" dirty="0"/>
              <a:t>X</a:t>
            </a:r>
          </a:p>
        </p:txBody>
      </p:sp>
    </p:spTree>
    <p:extLst>
      <p:ext uri="{BB962C8B-B14F-4D97-AF65-F5344CB8AC3E}">
        <p14:creationId xmlns:p14="http://schemas.microsoft.com/office/powerpoint/2010/main" val="3797844463"/>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3702" userDrawn="1">
          <p15:clr>
            <a:srgbClr val="FBAE40"/>
          </p15:clr>
        </p15:guide>
        <p15:guide id="3" orient="horz" pos="3430" userDrawn="1">
          <p15:clr>
            <a:srgbClr val="FBAE40"/>
          </p15:clr>
        </p15:guide>
        <p15:guide id="5" pos="529" userDrawn="1">
          <p15:clr>
            <a:srgbClr val="FBAE40"/>
          </p15:clr>
        </p15:guide>
        <p15:guide id="6" orient="horz" pos="1026" userDrawn="1">
          <p15:clr>
            <a:srgbClr val="FBAE40"/>
          </p15:clr>
        </p15:guide>
        <p15:guide id="7" pos="2525" userDrawn="1">
          <p15:clr>
            <a:srgbClr val="FBAE40"/>
          </p15:clr>
        </p15:guide>
        <p15:guide id="8" pos="2706" userDrawn="1">
          <p15:clr>
            <a:srgbClr val="FBAE40"/>
          </p15:clr>
        </p15:guide>
        <p15:guide id="9" pos="4929" userDrawn="1">
          <p15:clr>
            <a:srgbClr val="FBAE40"/>
          </p15:clr>
        </p15:guide>
        <p15:guide id="10" pos="5110" userDrawn="1">
          <p15:clr>
            <a:srgbClr val="FBAE40"/>
          </p15:clr>
        </p15:guide>
        <p15:guide id="11" pos="2888" userDrawn="1">
          <p15:clr>
            <a:srgbClr val="FBAE40"/>
          </p15:clr>
        </p15:guide>
        <p15:guide id="12" pos="5291"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column cards with ico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noRot="1" noMove="1" noResize="1" noEditPoints="1" noAdjustHandles="1" noChangeArrowheads="1" noChangeShapeType="1"/>
          </p:cNvSpPr>
          <p:nvPr>
            <p:ph type="dgm" sz="quarter" idx="14"/>
          </p:nvPr>
        </p:nvSpPr>
        <p:spPr>
          <a:xfrm>
            <a:off x="9534175"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noFill/>
              </a:defRPr>
            </a:lvl1pPr>
          </a:lstStyle>
          <a:p>
            <a:endParaRPr lang="en-GB" dirty="0"/>
          </a:p>
        </p:txBody>
      </p:sp>
      <p:sp>
        <p:nvSpPr>
          <p:cNvPr id="10" name="Content Placeholder 25">
            <a:extLst>
              <a:ext uri="{FF2B5EF4-FFF2-40B4-BE49-F238E27FC236}">
                <a16:creationId xmlns:a16="http://schemas.microsoft.com/office/drawing/2014/main" id="{D0AB0928-27B7-606D-4F87-9B1C6B556AEF}"/>
              </a:ext>
            </a:extLst>
          </p:cNvPr>
          <p:cNvSpPr>
            <a:spLocks noGrp="1"/>
          </p:cNvSpPr>
          <p:nvPr>
            <p:ph sz="quarter" idx="16" hasCustomPrompt="1"/>
          </p:nvPr>
        </p:nvSpPr>
        <p:spPr>
          <a:xfrm>
            <a:off x="561497" y="5443613"/>
            <a:ext cx="11078051" cy="457012"/>
          </a:xfrm>
          <a:noFill/>
        </p:spPr>
        <p:txBody>
          <a:bodyPr tIns="288000" rIns="144000"/>
          <a:lstStyle>
            <a:lvl1pPr marL="0" indent="0" algn="ctr">
              <a:buNone/>
              <a:defRPr lang="en-GB" sz="1200" b="0" dirty="0">
                <a:solidFill>
                  <a:srgbClr val="696963"/>
                </a:solidFill>
                <a:latin typeface="Tenorite" panose="00000500000000000000" pitchFamily="2" charset="0"/>
              </a:defRPr>
            </a:lvl1pPr>
          </a:lstStyle>
          <a:p>
            <a:pPr lvl="0"/>
            <a:r>
              <a:rPr lang="en-US" dirty="0"/>
              <a:t>Source text</a:t>
            </a:r>
            <a:endParaRPr lang="en-GB" dirty="0"/>
          </a:p>
        </p:txBody>
      </p:sp>
      <p:sp>
        <p:nvSpPr>
          <p:cNvPr id="7" name="Rectangle 6">
            <a:extLst>
              <a:ext uri="{FF2B5EF4-FFF2-40B4-BE49-F238E27FC236}">
                <a16:creationId xmlns:a16="http://schemas.microsoft.com/office/drawing/2014/main" id="{101B7798-B0DE-A4ED-E70D-6B80FC1F162F}"/>
              </a:ext>
            </a:extLst>
          </p:cNvPr>
          <p:cNvSpPr/>
          <p:nvPr userDrawn="1"/>
        </p:nvSpPr>
        <p:spPr>
          <a:xfrm>
            <a:off x="550862" y="1220827"/>
            <a:ext cx="2592387" cy="42242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8" name="Content Placeholder 25">
            <a:extLst>
              <a:ext uri="{FF2B5EF4-FFF2-40B4-BE49-F238E27FC236}">
                <a16:creationId xmlns:a16="http://schemas.microsoft.com/office/drawing/2014/main" id="{308176DC-1ABD-38AC-5FB1-436739CABAE0}"/>
              </a:ext>
            </a:extLst>
          </p:cNvPr>
          <p:cNvSpPr>
            <a:spLocks noGrp="1"/>
          </p:cNvSpPr>
          <p:nvPr>
            <p:ph sz="quarter" idx="12" hasCustomPrompt="1"/>
          </p:nvPr>
        </p:nvSpPr>
        <p:spPr>
          <a:xfrm>
            <a:off x="561499" y="3168768"/>
            <a:ext cx="2581750" cy="743995"/>
          </a:xfrm>
          <a:noFill/>
        </p:spPr>
        <p:txBody>
          <a:bodyPr lIns="288000" tIns="144000" rIns="288000" bIns="288000"/>
          <a:lstStyle>
            <a:lvl1pPr marL="0" indent="0" algn="l">
              <a:lnSpc>
                <a:spcPct val="100000"/>
              </a:lnSpc>
              <a:buNone/>
              <a:defRPr lang="en-GB" sz="2000" b="0" dirty="0">
                <a:solidFill>
                  <a:schemeClr val="bg1"/>
                </a:solidFill>
                <a:latin typeface="Tenorite" panose="00000500000000000000" pitchFamily="2" charset="0"/>
              </a:defRPr>
            </a:lvl1pPr>
          </a:lstStyle>
          <a:p>
            <a:pPr lvl="0"/>
            <a:r>
              <a:rPr lang="en-GB" dirty="0"/>
              <a:t>Body</a:t>
            </a:r>
          </a:p>
        </p:txBody>
      </p:sp>
      <p:sp>
        <p:nvSpPr>
          <p:cNvPr id="12" name="Text Placeholder 11">
            <a:extLst>
              <a:ext uri="{FF2B5EF4-FFF2-40B4-BE49-F238E27FC236}">
                <a16:creationId xmlns:a16="http://schemas.microsoft.com/office/drawing/2014/main" id="{DAD48906-741C-3785-B960-4FEEAFC0928D}"/>
              </a:ext>
            </a:extLst>
          </p:cNvPr>
          <p:cNvSpPr>
            <a:spLocks noGrp="1"/>
          </p:cNvSpPr>
          <p:nvPr>
            <p:ph type="body" sz="quarter" idx="17" hasCustomPrompt="1"/>
          </p:nvPr>
        </p:nvSpPr>
        <p:spPr>
          <a:xfrm>
            <a:off x="561495" y="2584375"/>
            <a:ext cx="2581750" cy="575900"/>
          </a:xfrm>
        </p:spPr>
        <p:txBody>
          <a:bodyPr lIns="288000" tIns="288000" rIns="288000"/>
          <a:lstStyle>
            <a:lvl1pPr marL="0" indent="0">
              <a:buNone/>
              <a:defRPr sz="2400">
                <a:solidFill>
                  <a:srgbClr val="FCD757"/>
                </a:solidFill>
              </a:defRPr>
            </a:lvl1pPr>
          </a:lstStyle>
          <a:p>
            <a:pPr lvl="0"/>
            <a:r>
              <a:rPr lang="en-US" dirty="0"/>
              <a:t>Header</a:t>
            </a:r>
            <a:endParaRPr lang="en-GB" dirty="0"/>
          </a:p>
        </p:txBody>
      </p:sp>
      <p:sp>
        <p:nvSpPr>
          <p:cNvPr id="14" name="Picture Placeholder 17">
            <a:extLst>
              <a:ext uri="{FF2B5EF4-FFF2-40B4-BE49-F238E27FC236}">
                <a16:creationId xmlns:a16="http://schemas.microsoft.com/office/drawing/2014/main" id="{9CFCB80B-4A6B-FBC6-7320-EFCB771AD986}"/>
              </a:ext>
            </a:extLst>
          </p:cNvPr>
          <p:cNvSpPr>
            <a:spLocks noGrp="1" noChangeAspect="1"/>
          </p:cNvSpPr>
          <p:nvPr>
            <p:ph type="pic" sz="quarter" idx="33" hasCustomPrompt="1"/>
          </p:nvPr>
        </p:nvSpPr>
        <p:spPr>
          <a:xfrm>
            <a:off x="839788" y="1999810"/>
            <a:ext cx="576000" cy="576000"/>
          </a:xfrm>
        </p:spPr>
        <p:txBody>
          <a:bodyPr>
            <a:noAutofit/>
          </a:bodyPr>
          <a:lstStyle>
            <a:lvl1pPr marL="0" indent="0" algn="ctr">
              <a:buNone/>
              <a:defRPr sz="4400" b="0">
                <a:solidFill>
                  <a:srgbClr val="FCD757"/>
                </a:solidFill>
              </a:defRPr>
            </a:lvl1pPr>
          </a:lstStyle>
          <a:p>
            <a:r>
              <a:rPr lang="en-GB" dirty="0"/>
              <a:t>X</a:t>
            </a:r>
          </a:p>
        </p:txBody>
      </p:sp>
      <p:sp>
        <p:nvSpPr>
          <p:cNvPr id="26" name="Title 1">
            <a:extLst>
              <a:ext uri="{FF2B5EF4-FFF2-40B4-BE49-F238E27FC236}">
                <a16:creationId xmlns:a16="http://schemas.microsoft.com/office/drawing/2014/main" id="{88B0CC1B-AD4D-7267-0446-46F2E27AC000}"/>
              </a:ext>
            </a:extLst>
          </p:cNvPr>
          <p:cNvSpPr>
            <a:spLocks noGrp="1"/>
          </p:cNvSpPr>
          <p:nvPr>
            <p:ph type="title" hasCustomPrompt="1"/>
          </p:nvPr>
        </p:nvSpPr>
        <p:spPr>
          <a:xfrm>
            <a:off x="561497" y="563049"/>
            <a:ext cx="11150503" cy="644004"/>
          </a:xfrm>
        </p:spPr>
        <p:txBody>
          <a:bodyPr bIns="144000"/>
          <a:lstStyle>
            <a:lvl1pPr algn="ctr">
              <a:defRPr sz="3600"/>
            </a:lvl1pPr>
          </a:lstStyle>
          <a:p>
            <a:r>
              <a:rPr lang="en-US" dirty="0"/>
              <a:t>Slide title</a:t>
            </a:r>
            <a:endParaRPr lang="en-GB" dirty="0"/>
          </a:p>
        </p:txBody>
      </p:sp>
      <p:sp>
        <p:nvSpPr>
          <p:cNvPr id="2" name="Rectangle 1">
            <a:extLst>
              <a:ext uri="{FF2B5EF4-FFF2-40B4-BE49-F238E27FC236}">
                <a16:creationId xmlns:a16="http://schemas.microsoft.com/office/drawing/2014/main" id="{B854970E-462C-2D00-9161-3FBC1AD50ABD}"/>
              </a:ext>
            </a:extLst>
          </p:cNvPr>
          <p:cNvSpPr/>
          <p:nvPr userDrawn="1"/>
        </p:nvSpPr>
        <p:spPr>
          <a:xfrm>
            <a:off x="3432174" y="1220827"/>
            <a:ext cx="2518917" cy="42242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6" name="Rectangle 5">
            <a:extLst>
              <a:ext uri="{FF2B5EF4-FFF2-40B4-BE49-F238E27FC236}">
                <a16:creationId xmlns:a16="http://schemas.microsoft.com/office/drawing/2014/main" id="{EE5F9DD9-D30A-E169-1155-455DE687CA02}"/>
              </a:ext>
            </a:extLst>
          </p:cNvPr>
          <p:cNvSpPr/>
          <p:nvPr userDrawn="1"/>
        </p:nvSpPr>
        <p:spPr>
          <a:xfrm>
            <a:off x="6239321" y="1220827"/>
            <a:ext cx="2591942" cy="42242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9" name="Rectangle 8">
            <a:extLst>
              <a:ext uri="{FF2B5EF4-FFF2-40B4-BE49-F238E27FC236}">
                <a16:creationId xmlns:a16="http://schemas.microsoft.com/office/drawing/2014/main" id="{69F9EA1B-BF55-C5F7-062B-7A0C348A29C6}"/>
              </a:ext>
            </a:extLst>
          </p:cNvPr>
          <p:cNvSpPr/>
          <p:nvPr userDrawn="1"/>
        </p:nvSpPr>
        <p:spPr>
          <a:xfrm>
            <a:off x="9120188" y="1220827"/>
            <a:ext cx="2519362" cy="42242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23" name="Content Placeholder 25">
            <a:extLst>
              <a:ext uri="{FF2B5EF4-FFF2-40B4-BE49-F238E27FC236}">
                <a16:creationId xmlns:a16="http://schemas.microsoft.com/office/drawing/2014/main" id="{8183BB4E-A6DB-E37A-A84A-0668A5DD760C}"/>
              </a:ext>
            </a:extLst>
          </p:cNvPr>
          <p:cNvSpPr>
            <a:spLocks noGrp="1"/>
          </p:cNvSpPr>
          <p:nvPr>
            <p:ph sz="quarter" idx="40" hasCustomPrompt="1"/>
          </p:nvPr>
        </p:nvSpPr>
        <p:spPr>
          <a:xfrm>
            <a:off x="3432179" y="3168710"/>
            <a:ext cx="2518213" cy="743995"/>
          </a:xfrm>
          <a:noFill/>
        </p:spPr>
        <p:txBody>
          <a:bodyPr lIns="288000" tIns="144000" rIns="288000" bIns="288000"/>
          <a:lstStyle>
            <a:lvl1pPr marL="0" indent="0" algn="l">
              <a:lnSpc>
                <a:spcPct val="100000"/>
              </a:lnSpc>
              <a:buNone/>
              <a:defRPr lang="en-GB" sz="2000" b="0" dirty="0">
                <a:solidFill>
                  <a:schemeClr val="bg1"/>
                </a:solidFill>
                <a:latin typeface="Tenorite" panose="00000500000000000000" pitchFamily="2" charset="0"/>
              </a:defRPr>
            </a:lvl1pPr>
          </a:lstStyle>
          <a:p>
            <a:pPr lvl="0"/>
            <a:r>
              <a:rPr lang="en-GB" dirty="0"/>
              <a:t>Body</a:t>
            </a:r>
          </a:p>
        </p:txBody>
      </p:sp>
      <p:sp>
        <p:nvSpPr>
          <p:cNvPr id="24" name="Text Placeholder 11">
            <a:extLst>
              <a:ext uri="{FF2B5EF4-FFF2-40B4-BE49-F238E27FC236}">
                <a16:creationId xmlns:a16="http://schemas.microsoft.com/office/drawing/2014/main" id="{469F6C23-2EA3-7826-E547-54784BA9ED9D}"/>
              </a:ext>
            </a:extLst>
          </p:cNvPr>
          <p:cNvSpPr>
            <a:spLocks noGrp="1"/>
          </p:cNvSpPr>
          <p:nvPr>
            <p:ph type="body" sz="quarter" idx="41" hasCustomPrompt="1"/>
          </p:nvPr>
        </p:nvSpPr>
        <p:spPr>
          <a:xfrm>
            <a:off x="3432175" y="2584304"/>
            <a:ext cx="2518213" cy="573505"/>
          </a:xfrm>
        </p:spPr>
        <p:txBody>
          <a:bodyPr lIns="288000" tIns="288000" rIns="288000"/>
          <a:lstStyle>
            <a:lvl1pPr marL="0" indent="0">
              <a:buNone/>
              <a:defRPr sz="2400">
                <a:solidFill>
                  <a:srgbClr val="FCD757"/>
                </a:solidFill>
              </a:defRPr>
            </a:lvl1pPr>
          </a:lstStyle>
          <a:p>
            <a:pPr lvl="0"/>
            <a:r>
              <a:rPr lang="en-US" dirty="0"/>
              <a:t>Header</a:t>
            </a:r>
            <a:endParaRPr lang="en-GB" dirty="0"/>
          </a:p>
        </p:txBody>
      </p:sp>
      <p:sp>
        <p:nvSpPr>
          <p:cNvPr id="25" name="Picture Placeholder 17">
            <a:extLst>
              <a:ext uri="{FF2B5EF4-FFF2-40B4-BE49-F238E27FC236}">
                <a16:creationId xmlns:a16="http://schemas.microsoft.com/office/drawing/2014/main" id="{D5513B0B-45EB-B5BB-3DF7-427C10A10E37}"/>
              </a:ext>
            </a:extLst>
          </p:cNvPr>
          <p:cNvSpPr>
            <a:spLocks noGrp="1" noChangeAspect="1"/>
          </p:cNvSpPr>
          <p:nvPr>
            <p:ph type="pic" sz="quarter" idx="42" hasCustomPrompt="1"/>
          </p:nvPr>
        </p:nvSpPr>
        <p:spPr>
          <a:xfrm>
            <a:off x="3719513" y="1999810"/>
            <a:ext cx="576000" cy="576000"/>
          </a:xfrm>
        </p:spPr>
        <p:txBody>
          <a:bodyPr>
            <a:noAutofit/>
          </a:bodyPr>
          <a:lstStyle>
            <a:lvl1pPr marL="0" indent="0" algn="ctr">
              <a:buNone/>
              <a:defRPr sz="4400" b="0">
                <a:solidFill>
                  <a:srgbClr val="FCD757"/>
                </a:solidFill>
              </a:defRPr>
            </a:lvl1pPr>
          </a:lstStyle>
          <a:p>
            <a:r>
              <a:rPr lang="en-GB" dirty="0"/>
              <a:t>X</a:t>
            </a:r>
          </a:p>
        </p:txBody>
      </p:sp>
      <p:sp>
        <p:nvSpPr>
          <p:cNvPr id="27" name="Content Placeholder 25">
            <a:extLst>
              <a:ext uri="{FF2B5EF4-FFF2-40B4-BE49-F238E27FC236}">
                <a16:creationId xmlns:a16="http://schemas.microsoft.com/office/drawing/2014/main" id="{4F65F6D6-580E-FAE7-FEAC-E9978BE715CE}"/>
              </a:ext>
            </a:extLst>
          </p:cNvPr>
          <p:cNvSpPr>
            <a:spLocks noGrp="1"/>
          </p:cNvSpPr>
          <p:nvPr>
            <p:ph sz="quarter" idx="43" hasCustomPrompt="1"/>
          </p:nvPr>
        </p:nvSpPr>
        <p:spPr>
          <a:xfrm>
            <a:off x="9120193" y="3168840"/>
            <a:ext cx="2519360" cy="743995"/>
          </a:xfrm>
          <a:noFill/>
        </p:spPr>
        <p:txBody>
          <a:bodyPr lIns="288000" tIns="144000" rIns="288000" bIns="288000"/>
          <a:lstStyle>
            <a:lvl1pPr marL="0" indent="0" algn="l">
              <a:lnSpc>
                <a:spcPct val="100000"/>
              </a:lnSpc>
              <a:buNone/>
              <a:defRPr lang="en-GB" sz="2000" b="0" dirty="0">
                <a:solidFill>
                  <a:schemeClr val="bg1"/>
                </a:solidFill>
                <a:latin typeface="Tenorite" panose="00000500000000000000" pitchFamily="2" charset="0"/>
              </a:defRPr>
            </a:lvl1pPr>
          </a:lstStyle>
          <a:p>
            <a:pPr lvl="0"/>
            <a:r>
              <a:rPr lang="en-GB" dirty="0"/>
              <a:t>Body</a:t>
            </a:r>
          </a:p>
        </p:txBody>
      </p:sp>
      <p:sp>
        <p:nvSpPr>
          <p:cNvPr id="35" name="Text Placeholder 11">
            <a:extLst>
              <a:ext uri="{FF2B5EF4-FFF2-40B4-BE49-F238E27FC236}">
                <a16:creationId xmlns:a16="http://schemas.microsoft.com/office/drawing/2014/main" id="{2D0772F8-214B-A9A7-D659-FA03E767986B}"/>
              </a:ext>
            </a:extLst>
          </p:cNvPr>
          <p:cNvSpPr>
            <a:spLocks noGrp="1"/>
          </p:cNvSpPr>
          <p:nvPr>
            <p:ph type="body" sz="quarter" idx="44" hasCustomPrompt="1"/>
          </p:nvPr>
        </p:nvSpPr>
        <p:spPr>
          <a:xfrm>
            <a:off x="9120189" y="2584462"/>
            <a:ext cx="2519360" cy="578837"/>
          </a:xfrm>
        </p:spPr>
        <p:txBody>
          <a:bodyPr lIns="288000" tIns="288000" rIns="288000"/>
          <a:lstStyle>
            <a:lvl1pPr marL="0" indent="0">
              <a:buNone/>
              <a:defRPr sz="2400">
                <a:solidFill>
                  <a:srgbClr val="FCD757"/>
                </a:solidFill>
              </a:defRPr>
            </a:lvl1pPr>
          </a:lstStyle>
          <a:p>
            <a:pPr lvl="0"/>
            <a:r>
              <a:rPr lang="en-US" dirty="0"/>
              <a:t>Header</a:t>
            </a:r>
            <a:endParaRPr lang="en-GB" dirty="0"/>
          </a:p>
        </p:txBody>
      </p:sp>
      <p:sp>
        <p:nvSpPr>
          <p:cNvPr id="36" name="Picture Placeholder 17">
            <a:extLst>
              <a:ext uri="{FF2B5EF4-FFF2-40B4-BE49-F238E27FC236}">
                <a16:creationId xmlns:a16="http://schemas.microsoft.com/office/drawing/2014/main" id="{12EC7B79-AF3C-E7C7-9F33-42AC97262051}"/>
              </a:ext>
            </a:extLst>
          </p:cNvPr>
          <p:cNvSpPr>
            <a:spLocks noGrp="1" noChangeAspect="1"/>
          </p:cNvSpPr>
          <p:nvPr>
            <p:ph type="pic" sz="quarter" idx="45" hasCustomPrompt="1"/>
          </p:nvPr>
        </p:nvSpPr>
        <p:spPr>
          <a:xfrm>
            <a:off x="9408612" y="1999810"/>
            <a:ext cx="576000" cy="576000"/>
          </a:xfrm>
        </p:spPr>
        <p:txBody>
          <a:bodyPr>
            <a:noAutofit/>
          </a:bodyPr>
          <a:lstStyle>
            <a:lvl1pPr marL="0" indent="0" algn="ctr">
              <a:buNone/>
              <a:defRPr sz="4400" b="0">
                <a:solidFill>
                  <a:srgbClr val="FCD757"/>
                </a:solidFill>
              </a:defRPr>
            </a:lvl1pPr>
          </a:lstStyle>
          <a:p>
            <a:r>
              <a:rPr lang="en-GB" dirty="0"/>
              <a:t>X</a:t>
            </a:r>
          </a:p>
        </p:txBody>
      </p:sp>
      <p:sp>
        <p:nvSpPr>
          <p:cNvPr id="40" name="Content Placeholder 25">
            <a:extLst>
              <a:ext uri="{FF2B5EF4-FFF2-40B4-BE49-F238E27FC236}">
                <a16:creationId xmlns:a16="http://schemas.microsoft.com/office/drawing/2014/main" id="{CEB894EF-8C58-3032-7D28-0B239F410647}"/>
              </a:ext>
            </a:extLst>
          </p:cNvPr>
          <p:cNvSpPr>
            <a:spLocks noGrp="1"/>
          </p:cNvSpPr>
          <p:nvPr>
            <p:ph sz="quarter" idx="46" hasCustomPrompt="1"/>
          </p:nvPr>
        </p:nvSpPr>
        <p:spPr>
          <a:xfrm>
            <a:off x="6239321" y="3168768"/>
            <a:ext cx="2581750" cy="743995"/>
          </a:xfrm>
          <a:noFill/>
        </p:spPr>
        <p:txBody>
          <a:bodyPr lIns="288000" tIns="144000" rIns="288000" bIns="288000"/>
          <a:lstStyle>
            <a:lvl1pPr marL="0" indent="0" algn="l">
              <a:lnSpc>
                <a:spcPct val="100000"/>
              </a:lnSpc>
              <a:buNone/>
              <a:defRPr lang="en-GB" sz="2000" b="0" dirty="0">
                <a:solidFill>
                  <a:schemeClr val="bg1"/>
                </a:solidFill>
                <a:latin typeface="Tenorite" panose="00000500000000000000" pitchFamily="2" charset="0"/>
              </a:defRPr>
            </a:lvl1pPr>
          </a:lstStyle>
          <a:p>
            <a:pPr lvl="0"/>
            <a:r>
              <a:rPr lang="en-GB" dirty="0"/>
              <a:t>Body</a:t>
            </a:r>
          </a:p>
        </p:txBody>
      </p:sp>
      <p:sp>
        <p:nvSpPr>
          <p:cNvPr id="41" name="Text Placeholder 11">
            <a:extLst>
              <a:ext uri="{FF2B5EF4-FFF2-40B4-BE49-F238E27FC236}">
                <a16:creationId xmlns:a16="http://schemas.microsoft.com/office/drawing/2014/main" id="{20BAEE98-6DB9-8B2C-FA6C-F12D6AAA76DF}"/>
              </a:ext>
            </a:extLst>
          </p:cNvPr>
          <p:cNvSpPr>
            <a:spLocks noGrp="1"/>
          </p:cNvSpPr>
          <p:nvPr>
            <p:ph type="body" sz="quarter" idx="47" hasCustomPrompt="1"/>
          </p:nvPr>
        </p:nvSpPr>
        <p:spPr>
          <a:xfrm>
            <a:off x="6239317" y="2584375"/>
            <a:ext cx="2581750" cy="575900"/>
          </a:xfrm>
        </p:spPr>
        <p:txBody>
          <a:bodyPr lIns="288000" tIns="288000" rIns="288000"/>
          <a:lstStyle>
            <a:lvl1pPr marL="0" indent="0">
              <a:buNone/>
              <a:defRPr sz="2400">
                <a:solidFill>
                  <a:srgbClr val="FCD757"/>
                </a:solidFill>
              </a:defRPr>
            </a:lvl1pPr>
          </a:lstStyle>
          <a:p>
            <a:pPr lvl="0"/>
            <a:r>
              <a:rPr lang="en-US" dirty="0"/>
              <a:t>Header</a:t>
            </a:r>
            <a:endParaRPr lang="en-GB" dirty="0"/>
          </a:p>
        </p:txBody>
      </p:sp>
      <p:sp>
        <p:nvSpPr>
          <p:cNvPr id="42" name="Picture Placeholder 17">
            <a:extLst>
              <a:ext uri="{FF2B5EF4-FFF2-40B4-BE49-F238E27FC236}">
                <a16:creationId xmlns:a16="http://schemas.microsoft.com/office/drawing/2014/main" id="{A69745BE-C227-2172-CD5C-AF9338232BDF}"/>
              </a:ext>
            </a:extLst>
          </p:cNvPr>
          <p:cNvSpPr>
            <a:spLocks noGrp="1" noChangeAspect="1"/>
          </p:cNvSpPr>
          <p:nvPr>
            <p:ph type="pic" sz="quarter" idx="48" hasCustomPrompt="1"/>
          </p:nvPr>
        </p:nvSpPr>
        <p:spPr>
          <a:xfrm>
            <a:off x="6527800" y="1999810"/>
            <a:ext cx="576000" cy="576000"/>
          </a:xfrm>
        </p:spPr>
        <p:txBody>
          <a:bodyPr>
            <a:noAutofit/>
          </a:bodyPr>
          <a:lstStyle>
            <a:lvl1pPr marL="0" indent="0" algn="ctr">
              <a:buNone/>
              <a:defRPr sz="4400" b="0">
                <a:solidFill>
                  <a:srgbClr val="FCD757"/>
                </a:solidFill>
              </a:defRPr>
            </a:lvl1pPr>
          </a:lstStyle>
          <a:p>
            <a:r>
              <a:rPr lang="en-GB" dirty="0"/>
              <a:t>X</a:t>
            </a:r>
          </a:p>
        </p:txBody>
      </p:sp>
    </p:spTree>
    <p:extLst>
      <p:ext uri="{BB962C8B-B14F-4D97-AF65-F5344CB8AC3E}">
        <p14:creationId xmlns:p14="http://schemas.microsoft.com/office/powerpoint/2010/main" val="1369087193"/>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3702" userDrawn="1">
          <p15:clr>
            <a:srgbClr val="FBAE40"/>
          </p15:clr>
        </p15:guide>
        <p15:guide id="3" orient="horz" pos="3430" userDrawn="1">
          <p15:clr>
            <a:srgbClr val="FBAE40"/>
          </p15:clr>
        </p15:guide>
        <p15:guide id="5" pos="529" userDrawn="1">
          <p15:clr>
            <a:srgbClr val="FBAE40"/>
          </p15:clr>
        </p15:guide>
        <p15:guide id="6" orient="horz" pos="1026" userDrawn="1">
          <p15:clr>
            <a:srgbClr val="FBAE40"/>
          </p15:clr>
        </p15:guide>
        <p15:guide id="7" pos="2162" userDrawn="1">
          <p15:clr>
            <a:srgbClr val="FBAE40"/>
          </p15:clr>
        </p15:guide>
        <p15:guide id="8" pos="1980" userDrawn="1">
          <p15:clr>
            <a:srgbClr val="FBAE40"/>
          </p15:clr>
        </p15:guide>
        <p15:guide id="9" pos="3749" userDrawn="1">
          <p15:clr>
            <a:srgbClr val="FBAE40"/>
          </p15:clr>
        </p15:guide>
        <p15:guide id="10" pos="3931" userDrawn="1">
          <p15:clr>
            <a:srgbClr val="FBAE40"/>
          </p15:clr>
        </p15:guide>
        <p15:guide id="11" pos="5563" userDrawn="1">
          <p15:clr>
            <a:srgbClr val="FBAE40"/>
          </p15:clr>
        </p15:guide>
        <p15:guide id="12" pos="5745" userDrawn="1">
          <p15:clr>
            <a:srgbClr val="FBAE40"/>
          </p15:clr>
        </p15:guide>
        <p15:guide id="13" pos="2343" userDrawn="1">
          <p15:clr>
            <a:srgbClr val="FBAE40"/>
          </p15:clr>
        </p15:guide>
        <p15:guide id="14" pos="4112" userDrawn="1">
          <p15:clr>
            <a:srgbClr val="FBAE40"/>
          </p15:clr>
        </p15:guide>
        <p15:guide id="15" pos="5926"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column cards with imag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noRot="1" noMove="1" noResize="1" noEditPoints="1" noAdjustHandles="1" noChangeArrowheads="1" noChangeShapeType="1"/>
          </p:cNvSpPr>
          <p:nvPr>
            <p:ph type="dgm" sz="quarter" idx="14" hasCustomPrompt="1"/>
          </p:nvPr>
        </p:nvSpPr>
        <p:spPr>
          <a:xfrm>
            <a:off x="9534175"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solidFill>
                  <a:schemeClr val="tx1"/>
                </a:solidFill>
              </a:defRPr>
            </a:lvl1pPr>
          </a:lstStyle>
          <a:p>
            <a:r>
              <a:rPr lang="en-GB" dirty="0"/>
              <a:t>Green mark</a:t>
            </a:r>
          </a:p>
        </p:txBody>
      </p:sp>
      <p:sp>
        <p:nvSpPr>
          <p:cNvPr id="10" name="Content Placeholder 25">
            <a:extLst>
              <a:ext uri="{FF2B5EF4-FFF2-40B4-BE49-F238E27FC236}">
                <a16:creationId xmlns:a16="http://schemas.microsoft.com/office/drawing/2014/main" id="{D0AB0928-27B7-606D-4F87-9B1C6B556AEF}"/>
              </a:ext>
            </a:extLst>
          </p:cNvPr>
          <p:cNvSpPr>
            <a:spLocks noGrp="1"/>
          </p:cNvSpPr>
          <p:nvPr>
            <p:ph sz="quarter" idx="16" hasCustomPrompt="1"/>
          </p:nvPr>
        </p:nvSpPr>
        <p:spPr>
          <a:xfrm>
            <a:off x="561497" y="5443613"/>
            <a:ext cx="11078051" cy="457012"/>
          </a:xfrm>
          <a:noFill/>
        </p:spPr>
        <p:txBody>
          <a:bodyPr tIns="288000" rIns="144000"/>
          <a:lstStyle>
            <a:lvl1pPr marL="0" indent="0" algn="ctr">
              <a:buNone/>
              <a:defRPr lang="en-GB" sz="1200" b="0" dirty="0">
                <a:solidFill>
                  <a:srgbClr val="696963"/>
                </a:solidFill>
                <a:latin typeface="Tenorite" panose="00000500000000000000" pitchFamily="2" charset="0"/>
              </a:defRPr>
            </a:lvl1pPr>
          </a:lstStyle>
          <a:p>
            <a:pPr lvl="0"/>
            <a:r>
              <a:rPr lang="en-US" dirty="0"/>
              <a:t>Source text</a:t>
            </a:r>
            <a:endParaRPr lang="en-GB" dirty="0"/>
          </a:p>
        </p:txBody>
      </p:sp>
      <p:sp>
        <p:nvSpPr>
          <p:cNvPr id="7" name="Rectangle 6">
            <a:extLst>
              <a:ext uri="{FF2B5EF4-FFF2-40B4-BE49-F238E27FC236}">
                <a16:creationId xmlns:a16="http://schemas.microsoft.com/office/drawing/2014/main" id="{101B7798-B0DE-A4ED-E70D-6B80FC1F162F}"/>
              </a:ext>
            </a:extLst>
          </p:cNvPr>
          <p:cNvSpPr/>
          <p:nvPr userDrawn="1"/>
        </p:nvSpPr>
        <p:spPr>
          <a:xfrm>
            <a:off x="550862" y="2674476"/>
            <a:ext cx="2592387" cy="276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8" name="Content Placeholder 25">
            <a:extLst>
              <a:ext uri="{FF2B5EF4-FFF2-40B4-BE49-F238E27FC236}">
                <a16:creationId xmlns:a16="http://schemas.microsoft.com/office/drawing/2014/main" id="{308176DC-1ABD-38AC-5FB1-436739CABAE0}"/>
              </a:ext>
            </a:extLst>
          </p:cNvPr>
          <p:cNvSpPr>
            <a:spLocks noGrp="1"/>
          </p:cNvSpPr>
          <p:nvPr>
            <p:ph sz="quarter" idx="12" hasCustomPrompt="1"/>
          </p:nvPr>
        </p:nvSpPr>
        <p:spPr>
          <a:xfrm>
            <a:off x="550862" y="3247503"/>
            <a:ext cx="2581750" cy="743995"/>
          </a:xfrm>
          <a:noFill/>
        </p:spPr>
        <p:txBody>
          <a:bodyPr lIns="288000" tIns="144000" rIns="288000" bIns="288000"/>
          <a:lstStyle>
            <a:lvl1pPr marL="0" indent="0" algn="l">
              <a:lnSpc>
                <a:spcPct val="100000"/>
              </a:lnSpc>
              <a:buNone/>
              <a:defRPr lang="en-GB" sz="2000" b="0" dirty="0">
                <a:solidFill>
                  <a:schemeClr val="bg1"/>
                </a:solidFill>
                <a:latin typeface="Tenorite" panose="00000500000000000000" pitchFamily="2" charset="0"/>
              </a:defRPr>
            </a:lvl1pPr>
          </a:lstStyle>
          <a:p>
            <a:pPr lvl="0"/>
            <a:r>
              <a:rPr lang="en-GB" dirty="0"/>
              <a:t>Body</a:t>
            </a:r>
          </a:p>
        </p:txBody>
      </p:sp>
      <p:sp>
        <p:nvSpPr>
          <p:cNvPr id="12" name="Text Placeholder 11">
            <a:extLst>
              <a:ext uri="{FF2B5EF4-FFF2-40B4-BE49-F238E27FC236}">
                <a16:creationId xmlns:a16="http://schemas.microsoft.com/office/drawing/2014/main" id="{DAD48906-741C-3785-B960-4FEEAFC0928D}"/>
              </a:ext>
            </a:extLst>
          </p:cNvPr>
          <p:cNvSpPr>
            <a:spLocks noGrp="1"/>
          </p:cNvSpPr>
          <p:nvPr>
            <p:ph type="body" sz="quarter" idx="17" hasCustomPrompt="1"/>
          </p:nvPr>
        </p:nvSpPr>
        <p:spPr>
          <a:xfrm>
            <a:off x="550862" y="2674475"/>
            <a:ext cx="2581750" cy="575900"/>
          </a:xfrm>
        </p:spPr>
        <p:txBody>
          <a:bodyPr lIns="288000" tIns="288000" rIns="288000"/>
          <a:lstStyle>
            <a:lvl1pPr marL="0" indent="0">
              <a:buNone/>
              <a:defRPr sz="2400">
                <a:solidFill>
                  <a:srgbClr val="FCD757"/>
                </a:solidFill>
              </a:defRPr>
            </a:lvl1pPr>
          </a:lstStyle>
          <a:p>
            <a:pPr lvl="0"/>
            <a:r>
              <a:rPr lang="en-US" dirty="0"/>
              <a:t>Header</a:t>
            </a:r>
            <a:endParaRPr lang="en-GB" dirty="0"/>
          </a:p>
        </p:txBody>
      </p:sp>
      <p:sp>
        <p:nvSpPr>
          <p:cNvPr id="26" name="Title 1">
            <a:extLst>
              <a:ext uri="{FF2B5EF4-FFF2-40B4-BE49-F238E27FC236}">
                <a16:creationId xmlns:a16="http://schemas.microsoft.com/office/drawing/2014/main" id="{88B0CC1B-AD4D-7267-0446-46F2E27AC000}"/>
              </a:ext>
            </a:extLst>
          </p:cNvPr>
          <p:cNvSpPr>
            <a:spLocks noGrp="1"/>
          </p:cNvSpPr>
          <p:nvPr>
            <p:ph type="title" hasCustomPrompt="1"/>
          </p:nvPr>
        </p:nvSpPr>
        <p:spPr>
          <a:xfrm>
            <a:off x="561497" y="555482"/>
            <a:ext cx="11078053" cy="644004"/>
          </a:xfrm>
        </p:spPr>
        <p:txBody>
          <a:bodyPr bIns="144000"/>
          <a:lstStyle>
            <a:lvl1pPr algn="ctr">
              <a:defRPr sz="3600"/>
            </a:lvl1pPr>
          </a:lstStyle>
          <a:p>
            <a:r>
              <a:rPr lang="en-US" dirty="0"/>
              <a:t>Slide title</a:t>
            </a:r>
            <a:endParaRPr lang="en-GB" dirty="0"/>
          </a:p>
        </p:txBody>
      </p:sp>
      <p:sp>
        <p:nvSpPr>
          <p:cNvPr id="2" name="Rectangle 1">
            <a:extLst>
              <a:ext uri="{FF2B5EF4-FFF2-40B4-BE49-F238E27FC236}">
                <a16:creationId xmlns:a16="http://schemas.microsoft.com/office/drawing/2014/main" id="{B854970E-462C-2D00-9161-3FBC1AD50ABD}"/>
              </a:ext>
            </a:extLst>
          </p:cNvPr>
          <p:cNvSpPr/>
          <p:nvPr userDrawn="1"/>
        </p:nvSpPr>
        <p:spPr>
          <a:xfrm>
            <a:off x="3432174" y="2674476"/>
            <a:ext cx="2518917" cy="276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6" name="Rectangle 5">
            <a:extLst>
              <a:ext uri="{FF2B5EF4-FFF2-40B4-BE49-F238E27FC236}">
                <a16:creationId xmlns:a16="http://schemas.microsoft.com/office/drawing/2014/main" id="{EE5F9DD9-D30A-E169-1155-455DE687CA02}"/>
              </a:ext>
            </a:extLst>
          </p:cNvPr>
          <p:cNvSpPr/>
          <p:nvPr userDrawn="1"/>
        </p:nvSpPr>
        <p:spPr>
          <a:xfrm>
            <a:off x="6239321" y="2674476"/>
            <a:ext cx="2591942" cy="276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9" name="Rectangle 8">
            <a:extLst>
              <a:ext uri="{FF2B5EF4-FFF2-40B4-BE49-F238E27FC236}">
                <a16:creationId xmlns:a16="http://schemas.microsoft.com/office/drawing/2014/main" id="{69F9EA1B-BF55-C5F7-062B-7A0C348A29C6}"/>
              </a:ext>
            </a:extLst>
          </p:cNvPr>
          <p:cNvSpPr/>
          <p:nvPr userDrawn="1"/>
        </p:nvSpPr>
        <p:spPr>
          <a:xfrm>
            <a:off x="9117210" y="2674476"/>
            <a:ext cx="2522340" cy="276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23" name="Content Placeholder 25">
            <a:extLst>
              <a:ext uri="{FF2B5EF4-FFF2-40B4-BE49-F238E27FC236}">
                <a16:creationId xmlns:a16="http://schemas.microsoft.com/office/drawing/2014/main" id="{8183BB4E-A6DB-E37A-A84A-0668A5DD760C}"/>
              </a:ext>
            </a:extLst>
          </p:cNvPr>
          <p:cNvSpPr>
            <a:spLocks noGrp="1"/>
          </p:cNvSpPr>
          <p:nvPr>
            <p:ph sz="quarter" idx="40" hasCustomPrompt="1"/>
          </p:nvPr>
        </p:nvSpPr>
        <p:spPr>
          <a:xfrm>
            <a:off x="3432179" y="3247503"/>
            <a:ext cx="2518213" cy="743995"/>
          </a:xfrm>
          <a:noFill/>
        </p:spPr>
        <p:txBody>
          <a:bodyPr lIns="288000" tIns="144000" rIns="288000" bIns="288000"/>
          <a:lstStyle>
            <a:lvl1pPr marL="0" indent="0" algn="l">
              <a:lnSpc>
                <a:spcPct val="100000"/>
              </a:lnSpc>
              <a:buNone/>
              <a:defRPr lang="en-GB" sz="2000" b="0" dirty="0">
                <a:solidFill>
                  <a:schemeClr val="bg1"/>
                </a:solidFill>
                <a:latin typeface="Tenorite" panose="00000500000000000000" pitchFamily="2" charset="0"/>
              </a:defRPr>
            </a:lvl1pPr>
          </a:lstStyle>
          <a:p>
            <a:pPr lvl="0"/>
            <a:r>
              <a:rPr lang="en-GB" dirty="0"/>
              <a:t>Body</a:t>
            </a:r>
          </a:p>
        </p:txBody>
      </p:sp>
      <p:sp>
        <p:nvSpPr>
          <p:cNvPr id="24" name="Text Placeholder 11">
            <a:extLst>
              <a:ext uri="{FF2B5EF4-FFF2-40B4-BE49-F238E27FC236}">
                <a16:creationId xmlns:a16="http://schemas.microsoft.com/office/drawing/2014/main" id="{469F6C23-2EA3-7826-E547-54784BA9ED9D}"/>
              </a:ext>
            </a:extLst>
          </p:cNvPr>
          <p:cNvSpPr>
            <a:spLocks noGrp="1"/>
          </p:cNvSpPr>
          <p:nvPr>
            <p:ph type="body" sz="quarter" idx="41" hasCustomPrompt="1"/>
          </p:nvPr>
        </p:nvSpPr>
        <p:spPr>
          <a:xfrm>
            <a:off x="3432175" y="2674475"/>
            <a:ext cx="2518213" cy="573505"/>
          </a:xfrm>
        </p:spPr>
        <p:txBody>
          <a:bodyPr lIns="288000" tIns="288000" rIns="288000"/>
          <a:lstStyle>
            <a:lvl1pPr marL="0" indent="0">
              <a:buNone/>
              <a:defRPr sz="2400">
                <a:solidFill>
                  <a:srgbClr val="FCD757"/>
                </a:solidFill>
              </a:defRPr>
            </a:lvl1pPr>
          </a:lstStyle>
          <a:p>
            <a:pPr lvl="0"/>
            <a:r>
              <a:rPr lang="en-US" dirty="0"/>
              <a:t>Header</a:t>
            </a:r>
            <a:endParaRPr lang="en-GB" dirty="0"/>
          </a:p>
        </p:txBody>
      </p:sp>
      <p:sp>
        <p:nvSpPr>
          <p:cNvPr id="27" name="Content Placeholder 25">
            <a:extLst>
              <a:ext uri="{FF2B5EF4-FFF2-40B4-BE49-F238E27FC236}">
                <a16:creationId xmlns:a16="http://schemas.microsoft.com/office/drawing/2014/main" id="{4F65F6D6-580E-FAE7-FEAC-E9978BE715CE}"/>
              </a:ext>
            </a:extLst>
          </p:cNvPr>
          <p:cNvSpPr>
            <a:spLocks noGrp="1"/>
          </p:cNvSpPr>
          <p:nvPr>
            <p:ph sz="quarter" idx="43" hasCustomPrompt="1"/>
          </p:nvPr>
        </p:nvSpPr>
        <p:spPr>
          <a:xfrm>
            <a:off x="9122339" y="3247503"/>
            <a:ext cx="2521144" cy="713218"/>
          </a:xfrm>
          <a:noFill/>
        </p:spPr>
        <p:txBody>
          <a:bodyPr lIns="288000" tIns="144000" rIns="288000" bIns="288000"/>
          <a:lstStyle>
            <a:lvl1pPr marL="0" indent="0" algn="l">
              <a:lnSpc>
                <a:spcPct val="100000"/>
              </a:lnSpc>
              <a:buNone/>
              <a:defRPr lang="en-GB" sz="1800" b="0" dirty="0">
                <a:solidFill>
                  <a:schemeClr val="bg1"/>
                </a:solidFill>
                <a:latin typeface="Tenorite" panose="00000500000000000000" pitchFamily="2" charset="0"/>
              </a:defRPr>
            </a:lvl1pPr>
          </a:lstStyle>
          <a:p>
            <a:pPr lvl="0"/>
            <a:r>
              <a:rPr lang="en-GB" dirty="0"/>
              <a:t>Body</a:t>
            </a:r>
          </a:p>
        </p:txBody>
      </p:sp>
      <p:sp>
        <p:nvSpPr>
          <p:cNvPr id="35" name="Text Placeholder 11">
            <a:extLst>
              <a:ext uri="{FF2B5EF4-FFF2-40B4-BE49-F238E27FC236}">
                <a16:creationId xmlns:a16="http://schemas.microsoft.com/office/drawing/2014/main" id="{2D0772F8-214B-A9A7-D659-FA03E767986B}"/>
              </a:ext>
            </a:extLst>
          </p:cNvPr>
          <p:cNvSpPr>
            <a:spLocks noGrp="1"/>
          </p:cNvSpPr>
          <p:nvPr>
            <p:ph type="body" sz="quarter" idx="44" hasCustomPrompt="1"/>
          </p:nvPr>
        </p:nvSpPr>
        <p:spPr>
          <a:xfrm>
            <a:off x="9120189" y="2674475"/>
            <a:ext cx="2519360" cy="578837"/>
          </a:xfrm>
        </p:spPr>
        <p:txBody>
          <a:bodyPr lIns="288000" tIns="288000" rIns="288000"/>
          <a:lstStyle>
            <a:lvl1pPr marL="0" indent="0">
              <a:buNone/>
              <a:defRPr sz="2400">
                <a:solidFill>
                  <a:srgbClr val="FCD757"/>
                </a:solidFill>
              </a:defRPr>
            </a:lvl1pPr>
          </a:lstStyle>
          <a:p>
            <a:pPr lvl="0"/>
            <a:r>
              <a:rPr lang="en-US" dirty="0"/>
              <a:t>Header</a:t>
            </a:r>
            <a:endParaRPr lang="en-GB" dirty="0"/>
          </a:p>
        </p:txBody>
      </p:sp>
      <p:sp>
        <p:nvSpPr>
          <p:cNvPr id="40" name="Content Placeholder 25">
            <a:extLst>
              <a:ext uri="{FF2B5EF4-FFF2-40B4-BE49-F238E27FC236}">
                <a16:creationId xmlns:a16="http://schemas.microsoft.com/office/drawing/2014/main" id="{CEB894EF-8C58-3032-7D28-0B239F410647}"/>
              </a:ext>
            </a:extLst>
          </p:cNvPr>
          <p:cNvSpPr>
            <a:spLocks noGrp="1"/>
          </p:cNvSpPr>
          <p:nvPr>
            <p:ph sz="quarter" idx="46" hasCustomPrompt="1"/>
          </p:nvPr>
        </p:nvSpPr>
        <p:spPr>
          <a:xfrm>
            <a:off x="6239321" y="3247503"/>
            <a:ext cx="2581750" cy="743995"/>
          </a:xfrm>
          <a:noFill/>
        </p:spPr>
        <p:txBody>
          <a:bodyPr lIns="288000" tIns="144000" rIns="288000" bIns="288000"/>
          <a:lstStyle>
            <a:lvl1pPr marL="0" indent="0" algn="l">
              <a:lnSpc>
                <a:spcPct val="100000"/>
              </a:lnSpc>
              <a:buNone/>
              <a:defRPr lang="en-GB" sz="2000" b="0" dirty="0">
                <a:solidFill>
                  <a:schemeClr val="bg1"/>
                </a:solidFill>
                <a:latin typeface="Tenorite" panose="00000500000000000000" pitchFamily="2" charset="0"/>
              </a:defRPr>
            </a:lvl1pPr>
          </a:lstStyle>
          <a:p>
            <a:pPr lvl="0"/>
            <a:r>
              <a:rPr lang="en-GB" dirty="0"/>
              <a:t>Body</a:t>
            </a:r>
          </a:p>
        </p:txBody>
      </p:sp>
      <p:sp>
        <p:nvSpPr>
          <p:cNvPr id="41" name="Text Placeholder 11">
            <a:extLst>
              <a:ext uri="{FF2B5EF4-FFF2-40B4-BE49-F238E27FC236}">
                <a16:creationId xmlns:a16="http://schemas.microsoft.com/office/drawing/2014/main" id="{20BAEE98-6DB9-8B2C-FA6C-F12D6AAA76DF}"/>
              </a:ext>
            </a:extLst>
          </p:cNvPr>
          <p:cNvSpPr>
            <a:spLocks noGrp="1"/>
          </p:cNvSpPr>
          <p:nvPr>
            <p:ph type="body" sz="quarter" idx="47" hasCustomPrompt="1"/>
          </p:nvPr>
        </p:nvSpPr>
        <p:spPr>
          <a:xfrm>
            <a:off x="6239317" y="2674475"/>
            <a:ext cx="2581750" cy="575900"/>
          </a:xfrm>
        </p:spPr>
        <p:txBody>
          <a:bodyPr lIns="288000" tIns="288000" rIns="288000"/>
          <a:lstStyle>
            <a:lvl1pPr marL="0" indent="0">
              <a:buNone/>
              <a:defRPr sz="2400">
                <a:solidFill>
                  <a:srgbClr val="FCD757"/>
                </a:solidFill>
              </a:defRPr>
            </a:lvl1pPr>
          </a:lstStyle>
          <a:p>
            <a:pPr lvl="0"/>
            <a:r>
              <a:rPr lang="en-US" dirty="0"/>
              <a:t>Header</a:t>
            </a:r>
            <a:endParaRPr lang="en-GB" dirty="0"/>
          </a:p>
        </p:txBody>
      </p:sp>
      <p:sp>
        <p:nvSpPr>
          <p:cNvPr id="11" name="Picture Placeholder 12">
            <a:extLst>
              <a:ext uri="{FF2B5EF4-FFF2-40B4-BE49-F238E27FC236}">
                <a16:creationId xmlns:a16="http://schemas.microsoft.com/office/drawing/2014/main" id="{0A6B01C1-FC21-846B-FA69-47903FE6EDFC}"/>
              </a:ext>
            </a:extLst>
          </p:cNvPr>
          <p:cNvSpPr>
            <a:spLocks noGrp="1" noChangeAspect="1"/>
          </p:cNvSpPr>
          <p:nvPr>
            <p:ph type="pic" sz="quarter" idx="18" hasCustomPrompt="1"/>
          </p:nvPr>
        </p:nvSpPr>
        <p:spPr>
          <a:xfrm>
            <a:off x="550862" y="1201816"/>
            <a:ext cx="2592000" cy="1457337"/>
          </a:xfrm>
          <a:solidFill>
            <a:schemeClr val="bg1">
              <a:lumMod val="95000"/>
            </a:schemeClr>
          </a:solidFill>
        </p:spPr>
        <p:txBody>
          <a:bodyPr>
            <a:noAutofit/>
          </a:bodyPr>
          <a:lstStyle>
            <a:lvl1pPr marL="0" indent="0">
              <a:buNone/>
              <a:defRPr sz="2400">
                <a:latin typeface="Tenorite" panose="00000500000000000000" pitchFamily="2" charset="0"/>
              </a:defRPr>
            </a:lvl1pPr>
          </a:lstStyle>
          <a:p>
            <a:r>
              <a:rPr lang="en-GB" dirty="0"/>
              <a:t>Picture</a:t>
            </a:r>
          </a:p>
        </p:txBody>
      </p:sp>
      <p:sp>
        <p:nvSpPr>
          <p:cNvPr id="13" name="Picture Placeholder 12">
            <a:extLst>
              <a:ext uri="{FF2B5EF4-FFF2-40B4-BE49-F238E27FC236}">
                <a16:creationId xmlns:a16="http://schemas.microsoft.com/office/drawing/2014/main" id="{0B4FB2D3-C398-F212-F20C-ECA57B1FE5E7}"/>
              </a:ext>
            </a:extLst>
          </p:cNvPr>
          <p:cNvSpPr>
            <a:spLocks noGrp="1" noChangeAspect="1"/>
          </p:cNvSpPr>
          <p:nvPr>
            <p:ph type="pic" sz="quarter" idx="49" hasCustomPrompt="1"/>
          </p:nvPr>
        </p:nvSpPr>
        <p:spPr>
          <a:xfrm>
            <a:off x="3432176" y="1207981"/>
            <a:ext cx="2515164" cy="1458000"/>
          </a:xfrm>
          <a:solidFill>
            <a:schemeClr val="bg1">
              <a:lumMod val="95000"/>
            </a:schemeClr>
          </a:solidFill>
        </p:spPr>
        <p:txBody>
          <a:bodyPr>
            <a:noAutofit/>
          </a:bodyPr>
          <a:lstStyle>
            <a:lvl1pPr marL="0" indent="0">
              <a:buNone/>
              <a:defRPr sz="2400">
                <a:latin typeface="Tenorite" panose="00000500000000000000" pitchFamily="2" charset="0"/>
              </a:defRPr>
            </a:lvl1pPr>
          </a:lstStyle>
          <a:p>
            <a:r>
              <a:rPr lang="en-GB" dirty="0"/>
              <a:t>Picture</a:t>
            </a:r>
          </a:p>
        </p:txBody>
      </p:sp>
      <p:sp>
        <p:nvSpPr>
          <p:cNvPr id="15" name="Picture Placeholder 12">
            <a:extLst>
              <a:ext uri="{FF2B5EF4-FFF2-40B4-BE49-F238E27FC236}">
                <a16:creationId xmlns:a16="http://schemas.microsoft.com/office/drawing/2014/main" id="{F60177A8-9073-4511-6F6F-624FC8FAD39C}"/>
              </a:ext>
            </a:extLst>
          </p:cNvPr>
          <p:cNvSpPr>
            <a:spLocks noGrp="1" noChangeAspect="1"/>
          </p:cNvSpPr>
          <p:nvPr>
            <p:ph type="pic" sz="quarter" idx="50" hasCustomPrompt="1"/>
          </p:nvPr>
        </p:nvSpPr>
        <p:spPr>
          <a:xfrm>
            <a:off x="6236270" y="1207981"/>
            <a:ext cx="2593179" cy="1458000"/>
          </a:xfrm>
          <a:solidFill>
            <a:schemeClr val="bg1">
              <a:lumMod val="95000"/>
            </a:schemeClr>
          </a:solidFill>
        </p:spPr>
        <p:txBody>
          <a:bodyPr>
            <a:noAutofit/>
          </a:bodyPr>
          <a:lstStyle>
            <a:lvl1pPr marL="0" indent="0">
              <a:buNone/>
              <a:defRPr sz="2400">
                <a:latin typeface="Tenorite" panose="00000500000000000000" pitchFamily="2" charset="0"/>
              </a:defRPr>
            </a:lvl1pPr>
          </a:lstStyle>
          <a:p>
            <a:r>
              <a:rPr lang="en-GB" dirty="0"/>
              <a:t>Picture</a:t>
            </a:r>
          </a:p>
        </p:txBody>
      </p:sp>
      <p:sp>
        <p:nvSpPr>
          <p:cNvPr id="16" name="Picture Placeholder 12">
            <a:extLst>
              <a:ext uri="{FF2B5EF4-FFF2-40B4-BE49-F238E27FC236}">
                <a16:creationId xmlns:a16="http://schemas.microsoft.com/office/drawing/2014/main" id="{AC4001F2-D3EB-1A11-BF4C-496BF4A325ED}"/>
              </a:ext>
            </a:extLst>
          </p:cNvPr>
          <p:cNvSpPr>
            <a:spLocks noGrp="1" noChangeAspect="1"/>
          </p:cNvSpPr>
          <p:nvPr>
            <p:ph type="pic" sz="quarter" idx="51" hasCustomPrompt="1"/>
          </p:nvPr>
        </p:nvSpPr>
        <p:spPr>
          <a:xfrm>
            <a:off x="9118380" y="1207981"/>
            <a:ext cx="2519360" cy="1458000"/>
          </a:xfrm>
          <a:solidFill>
            <a:schemeClr val="bg1">
              <a:lumMod val="95000"/>
            </a:schemeClr>
          </a:solidFill>
        </p:spPr>
        <p:txBody>
          <a:bodyPr>
            <a:noAutofit/>
          </a:bodyPr>
          <a:lstStyle>
            <a:lvl1pPr marL="0" indent="0">
              <a:buNone/>
              <a:defRPr sz="2400">
                <a:latin typeface="Tenorite" panose="00000500000000000000" pitchFamily="2" charset="0"/>
              </a:defRPr>
            </a:lvl1pPr>
          </a:lstStyle>
          <a:p>
            <a:r>
              <a:rPr lang="en-GB" dirty="0"/>
              <a:t>Picture</a:t>
            </a:r>
          </a:p>
        </p:txBody>
      </p:sp>
    </p:spTree>
    <p:extLst>
      <p:ext uri="{BB962C8B-B14F-4D97-AF65-F5344CB8AC3E}">
        <p14:creationId xmlns:p14="http://schemas.microsoft.com/office/powerpoint/2010/main" val="1037843046"/>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3702" userDrawn="1">
          <p15:clr>
            <a:srgbClr val="FBAE40"/>
          </p15:clr>
        </p15:guide>
        <p15:guide id="3" orient="horz" pos="3430" userDrawn="1">
          <p15:clr>
            <a:srgbClr val="FBAE40"/>
          </p15:clr>
        </p15:guide>
        <p15:guide id="5" pos="529" userDrawn="1">
          <p15:clr>
            <a:srgbClr val="FBAE40"/>
          </p15:clr>
        </p15:guide>
        <p15:guide id="7" pos="2162" userDrawn="1">
          <p15:clr>
            <a:srgbClr val="FBAE40"/>
          </p15:clr>
        </p15:guide>
        <p15:guide id="8" pos="1980" userDrawn="1">
          <p15:clr>
            <a:srgbClr val="FBAE40"/>
          </p15:clr>
        </p15:guide>
        <p15:guide id="9" pos="3749" userDrawn="1">
          <p15:clr>
            <a:srgbClr val="FBAE40"/>
          </p15:clr>
        </p15:guide>
        <p15:guide id="10" pos="3931" userDrawn="1">
          <p15:clr>
            <a:srgbClr val="FBAE40"/>
          </p15:clr>
        </p15:guide>
        <p15:guide id="11" pos="5563" userDrawn="1">
          <p15:clr>
            <a:srgbClr val="FBAE40"/>
          </p15:clr>
        </p15:guide>
        <p15:guide id="12" pos="5745" userDrawn="1">
          <p15:clr>
            <a:srgbClr val="FBAE40"/>
          </p15:clr>
        </p15:guide>
        <p15:guide id="13" pos="2343" userDrawn="1">
          <p15:clr>
            <a:srgbClr val="FBAE40"/>
          </p15:clr>
        </p15:guide>
        <p15:guide id="14" pos="4112" userDrawn="1">
          <p15:clr>
            <a:srgbClr val="FBAE40"/>
          </p15:clr>
        </p15:guide>
        <p15:guide id="15" pos="5926"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olumn cards with imag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noRot="1" noMove="1" noResize="1" noEditPoints="1" noAdjustHandles="1" noChangeArrowheads="1" noChangeShapeType="1"/>
          </p:cNvSpPr>
          <p:nvPr>
            <p:ph type="dgm" sz="quarter" idx="14"/>
          </p:nvPr>
        </p:nvSpPr>
        <p:spPr>
          <a:xfrm>
            <a:off x="9534175"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noFill/>
              </a:defRPr>
            </a:lvl1pPr>
          </a:lstStyle>
          <a:p>
            <a:endParaRPr lang="en-GB" dirty="0"/>
          </a:p>
        </p:txBody>
      </p:sp>
      <p:sp>
        <p:nvSpPr>
          <p:cNvPr id="10" name="Content Placeholder 25">
            <a:extLst>
              <a:ext uri="{FF2B5EF4-FFF2-40B4-BE49-F238E27FC236}">
                <a16:creationId xmlns:a16="http://schemas.microsoft.com/office/drawing/2014/main" id="{D0AB0928-27B7-606D-4F87-9B1C6B556AEF}"/>
              </a:ext>
            </a:extLst>
          </p:cNvPr>
          <p:cNvSpPr>
            <a:spLocks noGrp="1"/>
          </p:cNvSpPr>
          <p:nvPr>
            <p:ph sz="quarter" idx="16" hasCustomPrompt="1"/>
          </p:nvPr>
        </p:nvSpPr>
        <p:spPr>
          <a:xfrm>
            <a:off x="561497" y="5443613"/>
            <a:ext cx="11078053" cy="457012"/>
          </a:xfrm>
          <a:noFill/>
        </p:spPr>
        <p:txBody>
          <a:bodyPr tIns="288000" rIns="144000"/>
          <a:lstStyle>
            <a:lvl1pPr marL="0" indent="0" algn="ctr">
              <a:buNone/>
              <a:defRPr lang="en-GB" sz="1200" b="0" dirty="0">
                <a:solidFill>
                  <a:srgbClr val="696963"/>
                </a:solidFill>
                <a:latin typeface="Tenorite" panose="00000500000000000000" pitchFamily="2" charset="0"/>
              </a:defRPr>
            </a:lvl1pPr>
          </a:lstStyle>
          <a:p>
            <a:pPr lvl="0"/>
            <a:r>
              <a:rPr lang="en-US" dirty="0"/>
              <a:t>Source text</a:t>
            </a:r>
            <a:endParaRPr lang="en-GB" dirty="0"/>
          </a:p>
        </p:txBody>
      </p:sp>
      <p:sp>
        <p:nvSpPr>
          <p:cNvPr id="7" name="Rectangle 6">
            <a:extLst>
              <a:ext uri="{FF2B5EF4-FFF2-40B4-BE49-F238E27FC236}">
                <a16:creationId xmlns:a16="http://schemas.microsoft.com/office/drawing/2014/main" id="{101B7798-B0DE-A4ED-E70D-6B80FC1F162F}"/>
              </a:ext>
            </a:extLst>
          </p:cNvPr>
          <p:cNvSpPr/>
          <p:nvPr userDrawn="1"/>
        </p:nvSpPr>
        <p:spPr>
          <a:xfrm>
            <a:off x="550863" y="3160025"/>
            <a:ext cx="3457575" cy="22835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8" name="Content Placeholder 25">
            <a:extLst>
              <a:ext uri="{FF2B5EF4-FFF2-40B4-BE49-F238E27FC236}">
                <a16:creationId xmlns:a16="http://schemas.microsoft.com/office/drawing/2014/main" id="{308176DC-1ABD-38AC-5FB1-436739CABAE0}"/>
              </a:ext>
            </a:extLst>
          </p:cNvPr>
          <p:cNvSpPr>
            <a:spLocks noGrp="1"/>
          </p:cNvSpPr>
          <p:nvPr>
            <p:ph sz="quarter" idx="12" hasCustomPrompt="1"/>
          </p:nvPr>
        </p:nvSpPr>
        <p:spPr>
          <a:xfrm>
            <a:off x="550863" y="3772332"/>
            <a:ext cx="3457575" cy="743995"/>
          </a:xfrm>
          <a:noFill/>
        </p:spPr>
        <p:txBody>
          <a:bodyPr lIns="288000" tIns="144000" rIns="288000" bIns="288000"/>
          <a:lstStyle>
            <a:lvl1pPr marL="0" indent="0" algn="l">
              <a:lnSpc>
                <a:spcPct val="100000"/>
              </a:lnSpc>
              <a:buNone/>
              <a:defRPr lang="en-GB" sz="2000" b="0" dirty="0">
                <a:solidFill>
                  <a:schemeClr val="bg1"/>
                </a:solidFill>
                <a:latin typeface="Tenorite" panose="00000500000000000000" pitchFamily="2" charset="0"/>
              </a:defRPr>
            </a:lvl1pPr>
          </a:lstStyle>
          <a:p>
            <a:pPr lvl="0"/>
            <a:r>
              <a:rPr lang="en-GB" dirty="0"/>
              <a:t>Body</a:t>
            </a:r>
          </a:p>
        </p:txBody>
      </p:sp>
      <p:sp>
        <p:nvSpPr>
          <p:cNvPr id="12" name="Text Placeholder 11">
            <a:extLst>
              <a:ext uri="{FF2B5EF4-FFF2-40B4-BE49-F238E27FC236}">
                <a16:creationId xmlns:a16="http://schemas.microsoft.com/office/drawing/2014/main" id="{DAD48906-741C-3785-B960-4FEEAFC0928D}"/>
              </a:ext>
            </a:extLst>
          </p:cNvPr>
          <p:cNvSpPr>
            <a:spLocks noGrp="1"/>
          </p:cNvSpPr>
          <p:nvPr>
            <p:ph type="body" sz="quarter" idx="17" hasCustomPrompt="1"/>
          </p:nvPr>
        </p:nvSpPr>
        <p:spPr>
          <a:xfrm>
            <a:off x="550863" y="3302422"/>
            <a:ext cx="3446942" cy="603815"/>
          </a:xfrm>
        </p:spPr>
        <p:txBody>
          <a:bodyPr lIns="288000" tIns="288000" rIns="288000"/>
          <a:lstStyle>
            <a:lvl1pPr marL="0" indent="0">
              <a:buNone/>
              <a:defRPr sz="2400">
                <a:solidFill>
                  <a:srgbClr val="FCD757"/>
                </a:solidFill>
              </a:defRPr>
            </a:lvl1pPr>
          </a:lstStyle>
          <a:p>
            <a:pPr lvl="0"/>
            <a:r>
              <a:rPr lang="en-US" dirty="0"/>
              <a:t>Header</a:t>
            </a:r>
            <a:endParaRPr lang="en-GB" dirty="0"/>
          </a:p>
        </p:txBody>
      </p:sp>
      <p:sp>
        <p:nvSpPr>
          <p:cNvPr id="26" name="Title 1">
            <a:extLst>
              <a:ext uri="{FF2B5EF4-FFF2-40B4-BE49-F238E27FC236}">
                <a16:creationId xmlns:a16="http://schemas.microsoft.com/office/drawing/2014/main" id="{88B0CC1B-AD4D-7267-0446-46F2E27AC000}"/>
              </a:ext>
            </a:extLst>
          </p:cNvPr>
          <p:cNvSpPr>
            <a:spLocks noGrp="1"/>
          </p:cNvSpPr>
          <p:nvPr>
            <p:ph type="title" hasCustomPrompt="1"/>
          </p:nvPr>
        </p:nvSpPr>
        <p:spPr>
          <a:xfrm>
            <a:off x="550863" y="563529"/>
            <a:ext cx="11088687" cy="644004"/>
          </a:xfrm>
        </p:spPr>
        <p:txBody>
          <a:bodyPr bIns="144000"/>
          <a:lstStyle>
            <a:lvl1pPr algn="ctr">
              <a:defRPr sz="3600"/>
            </a:lvl1pPr>
          </a:lstStyle>
          <a:p>
            <a:r>
              <a:rPr lang="en-US" dirty="0"/>
              <a:t>Slide title</a:t>
            </a:r>
            <a:endParaRPr lang="en-GB" dirty="0"/>
          </a:p>
        </p:txBody>
      </p:sp>
      <p:sp>
        <p:nvSpPr>
          <p:cNvPr id="13" name="Picture Placeholder 12">
            <a:extLst>
              <a:ext uri="{FF2B5EF4-FFF2-40B4-BE49-F238E27FC236}">
                <a16:creationId xmlns:a16="http://schemas.microsoft.com/office/drawing/2014/main" id="{387A26F8-5531-0AF9-B9CE-3BD7913D31D8}"/>
              </a:ext>
            </a:extLst>
          </p:cNvPr>
          <p:cNvSpPr>
            <a:spLocks noGrp="1" noChangeAspect="1"/>
          </p:cNvSpPr>
          <p:nvPr>
            <p:ph type="pic" sz="quarter" idx="18" hasCustomPrompt="1"/>
          </p:nvPr>
        </p:nvSpPr>
        <p:spPr>
          <a:xfrm>
            <a:off x="550863" y="1207533"/>
            <a:ext cx="3457574" cy="1944000"/>
          </a:xfrm>
          <a:solidFill>
            <a:schemeClr val="bg1">
              <a:lumMod val="95000"/>
            </a:schemeClr>
          </a:solidFill>
        </p:spPr>
        <p:txBody>
          <a:bodyPr>
            <a:noAutofit/>
          </a:bodyPr>
          <a:lstStyle>
            <a:lvl1pPr marL="0" indent="0">
              <a:buNone/>
              <a:defRPr sz="2400">
                <a:latin typeface="Tenorite" panose="00000500000000000000" pitchFamily="2" charset="0"/>
              </a:defRPr>
            </a:lvl1pPr>
          </a:lstStyle>
          <a:p>
            <a:r>
              <a:rPr lang="en-GB" dirty="0"/>
              <a:t>Picture</a:t>
            </a:r>
          </a:p>
        </p:txBody>
      </p:sp>
      <p:sp>
        <p:nvSpPr>
          <p:cNvPr id="35" name="Rectangle 34">
            <a:extLst>
              <a:ext uri="{FF2B5EF4-FFF2-40B4-BE49-F238E27FC236}">
                <a16:creationId xmlns:a16="http://schemas.microsoft.com/office/drawing/2014/main" id="{A2E01608-E972-A9B4-1349-148712EDB678}"/>
              </a:ext>
            </a:extLst>
          </p:cNvPr>
          <p:cNvSpPr/>
          <p:nvPr userDrawn="1"/>
        </p:nvSpPr>
        <p:spPr>
          <a:xfrm>
            <a:off x="8180723" y="3160025"/>
            <a:ext cx="3457575" cy="22835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36" name="Content Placeholder 25">
            <a:extLst>
              <a:ext uri="{FF2B5EF4-FFF2-40B4-BE49-F238E27FC236}">
                <a16:creationId xmlns:a16="http://schemas.microsoft.com/office/drawing/2014/main" id="{D049E734-9F55-59EC-0797-2648FC824CAD}"/>
              </a:ext>
            </a:extLst>
          </p:cNvPr>
          <p:cNvSpPr>
            <a:spLocks noGrp="1"/>
          </p:cNvSpPr>
          <p:nvPr>
            <p:ph sz="quarter" idx="19" hasCustomPrompt="1"/>
          </p:nvPr>
        </p:nvSpPr>
        <p:spPr>
          <a:xfrm>
            <a:off x="8180723" y="3772332"/>
            <a:ext cx="3457575" cy="743995"/>
          </a:xfrm>
          <a:noFill/>
        </p:spPr>
        <p:txBody>
          <a:bodyPr lIns="288000" tIns="144000" rIns="288000" bIns="288000"/>
          <a:lstStyle>
            <a:lvl1pPr marL="0" indent="0" algn="l">
              <a:lnSpc>
                <a:spcPct val="100000"/>
              </a:lnSpc>
              <a:buNone/>
              <a:defRPr lang="en-GB" sz="2000" b="0" dirty="0">
                <a:solidFill>
                  <a:schemeClr val="bg1"/>
                </a:solidFill>
                <a:latin typeface="Tenorite" panose="00000500000000000000" pitchFamily="2" charset="0"/>
              </a:defRPr>
            </a:lvl1pPr>
          </a:lstStyle>
          <a:p>
            <a:pPr lvl="0"/>
            <a:r>
              <a:rPr lang="en-GB" dirty="0"/>
              <a:t>Body</a:t>
            </a:r>
          </a:p>
        </p:txBody>
      </p:sp>
      <p:sp>
        <p:nvSpPr>
          <p:cNvPr id="37" name="Text Placeholder 11">
            <a:extLst>
              <a:ext uri="{FF2B5EF4-FFF2-40B4-BE49-F238E27FC236}">
                <a16:creationId xmlns:a16="http://schemas.microsoft.com/office/drawing/2014/main" id="{9473D919-299A-ED78-D514-664684062F40}"/>
              </a:ext>
            </a:extLst>
          </p:cNvPr>
          <p:cNvSpPr>
            <a:spLocks noGrp="1"/>
          </p:cNvSpPr>
          <p:nvPr>
            <p:ph type="body" sz="quarter" idx="20" hasCustomPrompt="1"/>
          </p:nvPr>
        </p:nvSpPr>
        <p:spPr>
          <a:xfrm>
            <a:off x="8180723" y="3160025"/>
            <a:ext cx="3446942" cy="603815"/>
          </a:xfrm>
        </p:spPr>
        <p:txBody>
          <a:bodyPr lIns="288000" tIns="288000" rIns="288000"/>
          <a:lstStyle>
            <a:lvl1pPr marL="0" indent="0">
              <a:buNone/>
              <a:defRPr sz="2400">
                <a:solidFill>
                  <a:srgbClr val="FCD757"/>
                </a:solidFill>
              </a:defRPr>
            </a:lvl1pPr>
          </a:lstStyle>
          <a:p>
            <a:pPr lvl="0"/>
            <a:r>
              <a:rPr lang="en-US" dirty="0"/>
              <a:t>Header</a:t>
            </a:r>
            <a:endParaRPr lang="en-GB" dirty="0"/>
          </a:p>
        </p:txBody>
      </p:sp>
      <p:sp>
        <p:nvSpPr>
          <p:cNvPr id="38" name="Picture Placeholder 12">
            <a:extLst>
              <a:ext uri="{FF2B5EF4-FFF2-40B4-BE49-F238E27FC236}">
                <a16:creationId xmlns:a16="http://schemas.microsoft.com/office/drawing/2014/main" id="{349BE911-DE0F-757D-2419-D9BD556BA68B}"/>
              </a:ext>
            </a:extLst>
          </p:cNvPr>
          <p:cNvSpPr>
            <a:spLocks noGrp="1" noChangeAspect="1"/>
          </p:cNvSpPr>
          <p:nvPr>
            <p:ph type="pic" sz="quarter" idx="21" hasCustomPrompt="1"/>
          </p:nvPr>
        </p:nvSpPr>
        <p:spPr>
          <a:xfrm>
            <a:off x="8180723" y="1207533"/>
            <a:ext cx="3457574" cy="1944000"/>
          </a:xfrm>
          <a:solidFill>
            <a:schemeClr val="bg1">
              <a:lumMod val="95000"/>
            </a:schemeClr>
          </a:solidFill>
        </p:spPr>
        <p:txBody>
          <a:bodyPr>
            <a:noAutofit/>
          </a:bodyPr>
          <a:lstStyle>
            <a:lvl1pPr marL="0" indent="0">
              <a:buNone/>
              <a:defRPr sz="2400">
                <a:latin typeface="Tenorite" panose="00000500000000000000" pitchFamily="2" charset="0"/>
              </a:defRPr>
            </a:lvl1pPr>
          </a:lstStyle>
          <a:p>
            <a:r>
              <a:rPr lang="en-GB" dirty="0"/>
              <a:t>Picture</a:t>
            </a:r>
          </a:p>
        </p:txBody>
      </p:sp>
      <p:sp>
        <p:nvSpPr>
          <p:cNvPr id="39" name="Rectangle 38">
            <a:extLst>
              <a:ext uri="{FF2B5EF4-FFF2-40B4-BE49-F238E27FC236}">
                <a16:creationId xmlns:a16="http://schemas.microsoft.com/office/drawing/2014/main" id="{B0FF2829-F639-BFB3-0CBC-45F60ABA5FB3}"/>
              </a:ext>
            </a:extLst>
          </p:cNvPr>
          <p:cNvSpPr/>
          <p:nvPr userDrawn="1"/>
        </p:nvSpPr>
        <p:spPr>
          <a:xfrm>
            <a:off x="4367214" y="3160025"/>
            <a:ext cx="3457575" cy="22835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40" name="Content Placeholder 25">
            <a:extLst>
              <a:ext uri="{FF2B5EF4-FFF2-40B4-BE49-F238E27FC236}">
                <a16:creationId xmlns:a16="http://schemas.microsoft.com/office/drawing/2014/main" id="{821B8C2E-F488-7BC6-528C-28CD7706D935}"/>
              </a:ext>
            </a:extLst>
          </p:cNvPr>
          <p:cNvSpPr>
            <a:spLocks noGrp="1"/>
          </p:cNvSpPr>
          <p:nvPr>
            <p:ph sz="quarter" idx="22" hasCustomPrompt="1"/>
          </p:nvPr>
        </p:nvSpPr>
        <p:spPr>
          <a:xfrm>
            <a:off x="4367214" y="3772332"/>
            <a:ext cx="3457575" cy="743995"/>
          </a:xfrm>
          <a:noFill/>
        </p:spPr>
        <p:txBody>
          <a:bodyPr lIns="288000" tIns="144000" rIns="288000" bIns="288000"/>
          <a:lstStyle>
            <a:lvl1pPr marL="0" indent="0" algn="l">
              <a:lnSpc>
                <a:spcPct val="100000"/>
              </a:lnSpc>
              <a:buNone/>
              <a:defRPr lang="en-GB" sz="2000" b="0" dirty="0">
                <a:solidFill>
                  <a:schemeClr val="bg1"/>
                </a:solidFill>
                <a:latin typeface="Tenorite" panose="00000500000000000000" pitchFamily="2" charset="0"/>
              </a:defRPr>
            </a:lvl1pPr>
          </a:lstStyle>
          <a:p>
            <a:pPr lvl="0"/>
            <a:r>
              <a:rPr lang="en-GB" dirty="0"/>
              <a:t>Body</a:t>
            </a:r>
          </a:p>
        </p:txBody>
      </p:sp>
      <p:sp>
        <p:nvSpPr>
          <p:cNvPr id="41" name="Text Placeholder 11">
            <a:extLst>
              <a:ext uri="{FF2B5EF4-FFF2-40B4-BE49-F238E27FC236}">
                <a16:creationId xmlns:a16="http://schemas.microsoft.com/office/drawing/2014/main" id="{BCE667F0-09EE-A298-7A37-03802848DC06}"/>
              </a:ext>
            </a:extLst>
          </p:cNvPr>
          <p:cNvSpPr>
            <a:spLocks noGrp="1"/>
          </p:cNvSpPr>
          <p:nvPr>
            <p:ph type="body" sz="quarter" idx="23" hasCustomPrompt="1"/>
          </p:nvPr>
        </p:nvSpPr>
        <p:spPr>
          <a:xfrm>
            <a:off x="4367214" y="3160025"/>
            <a:ext cx="3446942" cy="603815"/>
          </a:xfrm>
        </p:spPr>
        <p:txBody>
          <a:bodyPr lIns="288000" tIns="288000" rIns="288000"/>
          <a:lstStyle>
            <a:lvl1pPr marL="0" indent="0">
              <a:buNone/>
              <a:defRPr sz="2400">
                <a:solidFill>
                  <a:srgbClr val="FCD757"/>
                </a:solidFill>
              </a:defRPr>
            </a:lvl1pPr>
          </a:lstStyle>
          <a:p>
            <a:pPr lvl="0"/>
            <a:r>
              <a:rPr lang="en-US" dirty="0"/>
              <a:t>Header</a:t>
            </a:r>
            <a:endParaRPr lang="en-GB" dirty="0"/>
          </a:p>
        </p:txBody>
      </p:sp>
      <p:sp>
        <p:nvSpPr>
          <p:cNvPr id="42" name="Picture Placeholder 12">
            <a:extLst>
              <a:ext uri="{FF2B5EF4-FFF2-40B4-BE49-F238E27FC236}">
                <a16:creationId xmlns:a16="http://schemas.microsoft.com/office/drawing/2014/main" id="{7F86C055-BFCE-2AC3-64DB-797F6B40EB50}"/>
              </a:ext>
            </a:extLst>
          </p:cNvPr>
          <p:cNvSpPr>
            <a:spLocks noGrp="1" noChangeAspect="1"/>
          </p:cNvSpPr>
          <p:nvPr>
            <p:ph type="pic" sz="quarter" idx="24" hasCustomPrompt="1"/>
          </p:nvPr>
        </p:nvSpPr>
        <p:spPr>
          <a:xfrm>
            <a:off x="4367214" y="1207533"/>
            <a:ext cx="3457574" cy="1944000"/>
          </a:xfrm>
          <a:solidFill>
            <a:schemeClr val="bg1">
              <a:lumMod val="95000"/>
            </a:schemeClr>
          </a:solidFill>
        </p:spPr>
        <p:txBody>
          <a:bodyPr>
            <a:noAutofit/>
          </a:bodyPr>
          <a:lstStyle>
            <a:lvl1pPr marL="0" indent="0">
              <a:buNone/>
              <a:defRPr sz="2400">
                <a:latin typeface="Tenorite" panose="00000500000000000000" pitchFamily="2" charset="0"/>
              </a:defRPr>
            </a:lvl1pPr>
          </a:lstStyle>
          <a:p>
            <a:r>
              <a:rPr lang="en-GB" dirty="0"/>
              <a:t>Picture</a:t>
            </a:r>
          </a:p>
        </p:txBody>
      </p:sp>
    </p:spTree>
    <p:extLst>
      <p:ext uri="{BB962C8B-B14F-4D97-AF65-F5344CB8AC3E}">
        <p14:creationId xmlns:p14="http://schemas.microsoft.com/office/powerpoint/2010/main" val="1485146889"/>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3702" userDrawn="1">
          <p15:clr>
            <a:srgbClr val="FBAE40"/>
          </p15:clr>
        </p15:guide>
        <p15:guide id="3" orient="horz" pos="3430" userDrawn="1">
          <p15:clr>
            <a:srgbClr val="FBAE40"/>
          </p15:clr>
        </p15:guide>
        <p15:guide id="6" orient="horz" pos="1026" userDrawn="1">
          <p15:clr>
            <a:srgbClr val="FBAE40"/>
          </p15:clr>
        </p15:guide>
        <p15:guide id="7" pos="2525" userDrawn="1">
          <p15:clr>
            <a:srgbClr val="FBAE40"/>
          </p15:clr>
        </p15:guide>
        <p15:guide id="9" pos="4929"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columns with imag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noRot="1" noMove="1" noResize="1" noEditPoints="1" noAdjustHandles="1" noChangeArrowheads="1" noChangeShapeType="1"/>
          </p:cNvSpPr>
          <p:nvPr>
            <p:ph type="dgm" sz="quarter" idx="14"/>
          </p:nvPr>
        </p:nvSpPr>
        <p:spPr>
          <a:xfrm>
            <a:off x="9534175"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noFill/>
              </a:defRPr>
            </a:lvl1pPr>
          </a:lstStyle>
          <a:p>
            <a:endParaRPr lang="en-GB" dirty="0"/>
          </a:p>
        </p:txBody>
      </p:sp>
      <p:sp>
        <p:nvSpPr>
          <p:cNvPr id="10" name="Content Placeholder 25">
            <a:extLst>
              <a:ext uri="{FF2B5EF4-FFF2-40B4-BE49-F238E27FC236}">
                <a16:creationId xmlns:a16="http://schemas.microsoft.com/office/drawing/2014/main" id="{D0AB0928-27B7-606D-4F87-9B1C6B556AEF}"/>
              </a:ext>
            </a:extLst>
          </p:cNvPr>
          <p:cNvSpPr>
            <a:spLocks noGrp="1"/>
          </p:cNvSpPr>
          <p:nvPr>
            <p:ph sz="quarter" idx="16" hasCustomPrompt="1"/>
          </p:nvPr>
        </p:nvSpPr>
        <p:spPr>
          <a:xfrm>
            <a:off x="550863" y="5452105"/>
            <a:ext cx="11088687" cy="457012"/>
          </a:xfrm>
          <a:noFill/>
        </p:spPr>
        <p:txBody>
          <a:bodyPr tIns="288000" rIns="144000"/>
          <a:lstStyle>
            <a:lvl1pPr marL="0" indent="0" algn="ctr">
              <a:buNone/>
              <a:defRPr lang="en-GB" sz="1200" b="0" dirty="0">
                <a:solidFill>
                  <a:srgbClr val="696963"/>
                </a:solidFill>
                <a:latin typeface="Tenorite" panose="00000500000000000000" pitchFamily="2" charset="0"/>
              </a:defRPr>
            </a:lvl1pPr>
          </a:lstStyle>
          <a:p>
            <a:pPr lvl="0"/>
            <a:r>
              <a:rPr lang="en-US" dirty="0"/>
              <a:t>Source text</a:t>
            </a:r>
            <a:endParaRPr lang="en-GB" dirty="0"/>
          </a:p>
        </p:txBody>
      </p:sp>
      <p:sp>
        <p:nvSpPr>
          <p:cNvPr id="8" name="Content Placeholder 25">
            <a:extLst>
              <a:ext uri="{FF2B5EF4-FFF2-40B4-BE49-F238E27FC236}">
                <a16:creationId xmlns:a16="http://schemas.microsoft.com/office/drawing/2014/main" id="{308176DC-1ABD-38AC-5FB1-436739CABAE0}"/>
              </a:ext>
            </a:extLst>
          </p:cNvPr>
          <p:cNvSpPr>
            <a:spLocks noGrp="1"/>
          </p:cNvSpPr>
          <p:nvPr>
            <p:ph sz="quarter" idx="12" hasCustomPrompt="1"/>
          </p:nvPr>
        </p:nvSpPr>
        <p:spPr>
          <a:xfrm>
            <a:off x="550863" y="3642997"/>
            <a:ext cx="3457575" cy="1805618"/>
          </a:xfrm>
          <a:noFill/>
        </p:spPr>
        <p:txBody>
          <a:bodyPr lIns="0" tIns="144000" rIns="0" bIns="144000"/>
          <a:lstStyle>
            <a:lvl1pPr marL="0" indent="0" algn="l">
              <a:lnSpc>
                <a:spcPct val="100000"/>
              </a:lnSpc>
              <a:buNone/>
              <a:defRPr lang="en-GB" sz="2000" b="0" dirty="0">
                <a:solidFill>
                  <a:schemeClr val="tx1"/>
                </a:solidFill>
                <a:latin typeface="Tenorite" panose="00000500000000000000" pitchFamily="2" charset="0"/>
              </a:defRPr>
            </a:lvl1pPr>
          </a:lstStyle>
          <a:p>
            <a:pPr lvl="0"/>
            <a:r>
              <a:rPr lang="en-GB" dirty="0"/>
              <a:t>Body</a:t>
            </a:r>
          </a:p>
        </p:txBody>
      </p:sp>
      <p:sp>
        <p:nvSpPr>
          <p:cNvPr id="12" name="Text Placeholder 11">
            <a:extLst>
              <a:ext uri="{FF2B5EF4-FFF2-40B4-BE49-F238E27FC236}">
                <a16:creationId xmlns:a16="http://schemas.microsoft.com/office/drawing/2014/main" id="{DAD48906-741C-3785-B960-4FEEAFC0928D}"/>
              </a:ext>
            </a:extLst>
          </p:cNvPr>
          <p:cNvSpPr>
            <a:spLocks noGrp="1"/>
          </p:cNvSpPr>
          <p:nvPr>
            <p:ph type="body" sz="quarter" idx="17" hasCustomPrompt="1"/>
          </p:nvPr>
        </p:nvSpPr>
        <p:spPr>
          <a:xfrm>
            <a:off x="550863" y="3155417"/>
            <a:ext cx="3446942" cy="479089"/>
          </a:xfrm>
        </p:spPr>
        <p:txBody>
          <a:bodyPr lIns="0" tIns="144000" rIns="0"/>
          <a:lstStyle>
            <a:lvl1pPr marL="0" indent="0">
              <a:buNone/>
              <a:defRPr sz="2400">
                <a:solidFill>
                  <a:schemeClr val="tx2"/>
                </a:solidFill>
              </a:defRPr>
            </a:lvl1pPr>
          </a:lstStyle>
          <a:p>
            <a:pPr lvl="0"/>
            <a:r>
              <a:rPr lang="en-US" dirty="0"/>
              <a:t>Header</a:t>
            </a:r>
            <a:endParaRPr lang="en-GB" dirty="0"/>
          </a:p>
        </p:txBody>
      </p:sp>
      <p:sp>
        <p:nvSpPr>
          <p:cNvPr id="26" name="Title 1">
            <a:extLst>
              <a:ext uri="{FF2B5EF4-FFF2-40B4-BE49-F238E27FC236}">
                <a16:creationId xmlns:a16="http://schemas.microsoft.com/office/drawing/2014/main" id="{88B0CC1B-AD4D-7267-0446-46F2E27AC000}"/>
              </a:ext>
            </a:extLst>
          </p:cNvPr>
          <p:cNvSpPr>
            <a:spLocks noGrp="1"/>
          </p:cNvSpPr>
          <p:nvPr>
            <p:ph type="title" hasCustomPrompt="1"/>
          </p:nvPr>
        </p:nvSpPr>
        <p:spPr>
          <a:xfrm>
            <a:off x="550863" y="550244"/>
            <a:ext cx="11088687" cy="644004"/>
          </a:xfrm>
        </p:spPr>
        <p:txBody>
          <a:bodyPr bIns="144000"/>
          <a:lstStyle>
            <a:lvl1pPr algn="ctr">
              <a:defRPr sz="3600"/>
            </a:lvl1pPr>
          </a:lstStyle>
          <a:p>
            <a:r>
              <a:rPr lang="en-US" dirty="0"/>
              <a:t>Slide title</a:t>
            </a:r>
            <a:endParaRPr lang="en-GB" dirty="0"/>
          </a:p>
        </p:txBody>
      </p:sp>
      <p:sp>
        <p:nvSpPr>
          <p:cNvPr id="13" name="Picture Placeholder 12">
            <a:extLst>
              <a:ext uri="{FF2B5EF4-FFF2-40B4-BE49-F238E27FC236}">
                <a16:creationId xmlns:a16="http://schemas.microsoft.com/office/drawing/2014/main" id="{387A26F8-5531-0AF9-B9CE-3BD7913D31D8}"/>
              </a:ext>
            </a:extLst>
          </p:cNvPr>
          <p:cNvSpPr>
            <a:spLocks noGrp="1" noChangeAspect="1"/>
          </p:cNvSpPr>
          <p:nvPr>
            <p:ph type="pic" sz="quarter" idx="18" hasCustomPrompt="1"/>
          </p:nvPr>
        </p:nvSpPr>
        <p:spPr>
          <a:xfrm>
            <a:off x="550863" y="1202925"/>
            <a:ext cx="3457574" cy="1944000"/>
          </a:xfrm>
          <a:solidFill>
            <a:schemeClr val="bg1">
              <a:lumMod val="95000"/>
            </a:schemeClr>
          </a:solidFill>
        </p:spPr>
        <p:txBody>
          <a:bodyPr>
            <a:noAutofit/>
          </a:bodyPr>
          <a:lstStyle>
            <a:lvl1pPr marL="0" indent="0">
              <a:buNone/>
              <a:defRPr sz="2400">
                <a:latin typeface="Tenorite" panose="00000500000000000000" pitchFamily="2" charset="0"/>
              </a:defRPr>
            </a:lvl1pPr>
          </a:lstStyle>
          <a:p>
            <a:r>
              <a:rPr lang="en-GB" dirty="0"/>
              <a:t>Picture</a:t>
            </a:r>
          </a:p>
        </p:txBody>
      </p:sp>
      <p:sp>
        <p:nvSpPr>
          <p:cNvPr id="38" name="Picture Placeholder 12">
            <a:extLst>
              <a:ext uri="{FF2B5EF4-FFF2-40B4-BE49-F238E27FC236}">
                <a16:creationId xmlns:a16="http://schemas.microsoft.com/office/drawing/2014/main" id="{349BE911-DE0F-757D-2419-D9BD556BA68B}"/>
              </a:ext>
            </a:extLst>
          </p:cNvPr>
          <p:cNvSpPr>
            <a:spLocks noGrp="1" noChangeAspect="1"/>
          </p:cNvSpPr>
          <p:nvPr>
            <p:ph type="pic" sz="quarter" idx="21" hasCustomPrompt="1"/>
          </p:nvPr>
        </p:nvSpPr>
        <p:spPr>
          <a:xfrm>
            <a:off x="8180723" y="1202925"/>
            <a:ext cx="3457574" cy="1944000"/>
          </a:xfrm>
          <a:solidFill>
            <a:schemeClr val="bg1">
              <a:lumMod val="95000"/>
            </a:schemeClr>
          </a:solidFill>
        </p:spPr>
        <p:txBody>
          <a:bodyPr>
            <a:noAutofit/>
          </a:bodyPr>
          <a:lstStyle>
            <a:lvl1pPr marL="0" indent="0">
              <a:buNone/>
              <a:defRPr sz="2400">
                <a:latin typeface="Tenorite" panose="00000500000000000000" pitchFamily="2" charset="0"/>
              </a:defRPr>
            </a:lvl1pPr>
          </a:lstStyle>
          <a:p>
            <a:r>
              <a:rPr lang="en-GB" dirty="0"/>
              <a:t>Picture</a:t>
            </a:r>
          </a:p>
        </p:txBody>
      </p:sp>
      <p:sp>
        <p:nvSpPr>
          <p:cNvPr id="42" name="Picture Placeholder 12">
            <a:extLst>
              <a:ext uri="{FF2B5EF4-FFF2-40B4-BE49-F238E27FC236}">
                <a16:creationId xmlns:a16="http://schemas.microsoft.com/office/drawing/2014/main" id="{7F86C055-BFCE-2AC3-64DB-797F6B40EB50}"/>
              </a:ext>
            </a:extLst>
          </p:cNvPr>
          <p:cNvSpPr>
            <a:spLocks noGrp="1" noChangeAspect="1"/>
          </p:cNvSpPr>
          <p:nvPr>
            <p:ph type="pic" sz="quarter" idx="24" hasCustomPrompt="1"/>
          </p:nvPr>
        </p:nvSpPr>
        <p:spPr>
          <a:xfrm>
            <a:off x="4367214" y="1202925"/>
            <a:ext cx="3457574" cy="1944000"/>
          </a:xfrm>
          <a:solidFill>
            <a:schemeClr val="bg1">
              <a:lumMod val="95000"/>
            </a:schemeClr>
          </a:solidFill>
        </p:spPr>
        <p:txBody>
          <a:bodyPr>
            <a:noAutofit/>
          </a:bodyPr>
          <a:lstStyle>
            <a:lvl1pPr marL="0" indent="0">
              <a:buNone/>
              <a:defRPr sz="2400">
                <a:latin typeface="Tenorite" panose="00000500000000000000" pitchFamily="2" charset="0"/>
              </a:defRPr>
            </a:lvl1pPr>
          </a:lstStyle>
          <a:p>
            <a:r>
              <a:rPr lang="en-GB" dirty="0"/>
              <a:t>Picture</a:t>
            </a:r>
          </a:p>
        </p:txBody>
      </p:sp>
      <p:sp>
        <p:nvSpPr>
          <p:cNvPr id="2" name="Content Placeholder 25">
            <a:extLst>
              <a:ext uri="{FF2B5EF4-FFF2-40B4-BE49-F238E27FC236}">
                <a16:creationId xmlns:a16="http://schemas.microsoft.com/office/drawing/2014/main" id="{1AC0A254-80A6-78E1-30EF-1B440B89C7D3}"/>
              </a:ext>
            </a:extLst>
          </p:cNvPr>
          <p:cNvSpPr>
            <a:spLocks noGrp="1"/>
          </p:cNvSpPr>
          <p:nvPr>
            <p:ph sz="quarter" idx="25" hasCustomPrompt="1"/>
          </p:nvPr>
        </p:nvSpPr>
        <p:spPr>
          <a:xfrm>
            <a:off x="4372529" y="3642997"/>
            <a:ext cx="3457575" cy="1805618"/>
          </a:xfrm>
          <a:noFill/>
        </p:spPr>
        <p:txBody>
          <a:bodyPr lIns="0" tIns="144000" rIns="0" bIns="144000"/>
          <a:lstStyle>
            <a:lvl1pPr marL="0" indent="0" algn="l">
              <a:lnSpc>
                <a:spcPct val="100000"/>
              </a:lnSpc>
              <a:buNone/>
              <a:defRPr lang="en-GB" sz="2000" b="0" dirty="0">
                <a:solidFill>
                  <a:schemeClr val="tx1"/>
                </a:solidFill>
                <a:latin typeface="Tenorite" panose="00000500000000000000" pitchFamily="2" charset="0"/>
              </a:defRPr>
            </a:lvl1pPr>
          </a:lstStyle>
          <a:p>
            <a:pPr lvl="0"/>
            <a:r>
              <a:rPr lang="en-GB" dirty="0"/>
              <a:t>Body</a:t>
            </a:r>
          </a:p>
        </p:txBody>
      </p:sp>
      <p:sp>
        <p:nvSpPr>
          <p:cNvPr id="6" name="Text Placeholder 11">
            <a:extLst>
              <a:ext uri="{FF2B5EF4-FFF2-40B4-BE49-F238E27FC236}">
                <a16:creationId xmlns:a16="http://schemas.microsoft.com/office/drawing/2014/main" id="{7ECBF47D-F504-6436-78EB-2043B713DEF8}"/>
              </a:ext>
            </a:extLst>
          </p:cNvPr>
          <p:cNvSpPr>
            <a:spLocks noGrp="1"/>
          </p:cNvSpPr>
          <p:nvPr>
            <p:ph type="body" sz="quarter" idx="26" hasCustomPrompt="1"/>
          </p:nvPr>
        </p:nvSpPr>
        <p:spPr>
          <a:xfrm>
            <a:off x="4372529" y="3155417"/>
            <a:ext cx="3446942" cy="479089"/>
          </a:xfrm>
        </p:spPr>
        <p:txBody>
          <a:bodyPr lIns="0" tIns="144000" rIns="0"/>
          <a:lstStyle>
            <a:lvl1pPr marL="0" indent="0">
              <a:buNone/>
              <a:defRPr sz="2400">
                <a:solidFill>
                  <a:schemeClr val="tx2"/>
                </a:solidFill>
              </a:defRPr>
            </a:lvl1pPr>
          </a:lstStyle>
          <a:p>
            <a:pPr lvl="0"/>
            <a:r>
              <a:rPr lang="en-US" dirty="0"/>
              <a:t>Header</a:t>
            </a:r>
            <a:endParaRPr lang="en-GB" dirty="0"/>
          </a:p>
        </p:txBody>
      </p:sp>
      <p:sp>
        <p:nvSpPr>
          <p:cNvPr id="9" name="Content Placeholder 25">
            <a:extLst>
              <a:ext uri="{FF2B5EF4-FFF2-40B4-BE49-F238E27FC236}">
                <a16:creationId xmlns:a16="http://schemas.microsoft.com/office/drawing/2014/main" id="{31F64AE5-8966-1E0F-72B2-2824AA6418A1}"/>
              </a:ext>
            </a:extLst>
          </p:cNvPr>
          <p:cNvSpPr>
            <a:spLocks noGrp="1"/>
          </p:cNvSpPr>
          <p:nvPr>
            <p:ph sz="quarter" idx="27" hasCustomPrompt="1"/>
          </p:nvPr>
        </p:nvSpPr>
        <p:spPr>
          <a:xfrm>
            <a:off x="8183402" y="3646487"/>
            <a:ext cx="3457575" cy="1805618"/>
          </a:xfrm>
          <a:noFill/>
        </p:spPr>
        <p:txBody>
          <a:bodyPr lIns="0" tIns="144000" rIns="0" bIns="144000"/>
          <a:lstStyle>
            <a:lvl1pPr marL="0" indent="0" algn="l">
              <a:lnSpc>
                <a:spcPct val="100000"/>
              </a:lnSpc>
              <a:buNone/>
              <a:defRPr lang="en-GB" sz="2000" b="0" dirty="0">
                <a:solidFill>
                  <a:schemeClr val="tx1"/>
                </a:solidFill>
                <a:latin typeface="Tenorite" panose="00000500000000000000" pitchFamily="2" charset="0"/>
              </a:defRPr>
            </a:lvl1pPr>
          </a:lstStyle>
          <a:p>
            <a:pPr lvl="0"/>
            <a:r>
              <a:rPr lang="en-GB" dirty="0"/>
              <a:t>Body</a:t>
            </a:r>
          </a:p>
        </p:txBody>
      </p:sp>
      <p:sp>
        <p:nvSpPr>
          <p:cNvPr id="11" name="Text Placeholder 11">
            <a:extLst>
              <a:ext uri="{FF2B5EF4-FFF2-40B4-BE49-F238E27FC236}">
                <a16:creationId xmlns:a16="http://schemas.microsoft.com/office/drawing/2014/main" id="{418B64C8-0551-41B8-8778-DEF46B80699B}"/>
              </a:ext>
            </a:extLst>
          </p:cNvPr>
          <p:cNvSpPr>
            <a:spLocks noGrp="1"/>
          </p:cNvSpPr>
          <p:nvPr>
            <p:ph type="body" sz="quarter" idx="28" hasCustomPrompt="1"/>
          </p:nvPr>
        </p:nvSpPr>
        <p:spPr>
          <a:xfrm>
            <a:off x="8183402" y="3158907"/>
            <a:ext cx="3446942" cy="479089"/>
          </a:xfrm>
        </p:spPr>
        <p:txBody>
          <a:bodyPr lIns="0" tIns="144000" rIns="0"/>
          <a:lstStyle>
            <a:lvl1pPr marL="0" indent="0">
              <a:buNone/>
              <a:defRPr sz="2400">
                <a:solidFill>
                  <a:schemeClr val="tx2"/>
                </a:solidFill>
              </a:defRPr>
            </a:lvl1pPr>
          </a:lstStyle>
          <a:p>
            <a:pPr lvl="0"/>
            <a:r>
              <a:rPr lang="en-US" dirty="0"/>
              <a:t>Header</a:t>
            </a:r>
            <a:endParaRPr lang="en-GB" dirty="0"/>
          </a:p>
        </p:txBody>
      </p:sp>
    </p:spTree>
    <p:extLst>
      <p:ext uri="{BB962C8B-B14F-4D97-AF65-F5344CB8AC3E}">
        <p14:creationId xmlns:p14="http://schemas.microsoft.com/office/powerpoint/2010/main" val="2135008410"/>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3702" userDrawn="1">
          <p15:clr>
            <a:srgbClr val="FBAE40"/>
          </p15:clr>
        </p15:guide>
        <p15:guide id="3" orient="horz" pos="3430" userDrawn="1">
          <p15:clr>
            <a:srgbClr val="FBAE40"/>
          </p15:clr>
        </p15:guide>
        <p15:guide id="7" pos="2525" userDrawn="1">
          <p15:clr>
            <a:srgbClr val="FBAE40"/>
          </p15:clr>
        </p15:guide>
        <p15:guide id="9" pos="4929"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con lis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noRot="1" noMove="1" noResize="1" noEditPoints="1" noAdjustHandles="1" noChangeArrowheads="1" noChangeShapeType="1"/>
          </p:cNvSpPr>
          <p:nvPr>
            <p:ph type="dgm" sz="quarter" idx="14" hasCustomPrompt="1"/>
          </p:nvPr>
        </p:nvSpPr>
        <p:spPr>
          <a:xfrm>
            <a:off x="9534175"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noFill/>
              </a:defRPr>
            </a:lvl1pPr>
          </a:lstStyle>
          <a:p>
            <a:r>
              <a:rPr lang="en-GB" dirty="0"/>
              <a:t>Green mark</a:t>
            </a:r>
          </a:p>
        </p:txBody>
      </p:sp>
      <p:sp>
        <p:nvSpPr>
          <p:cNvPr id="13" name="Title 1">
            <a:extLst>
              <a:ext uri="{FF2B5EF4-FFF2-40B4-BE49-F238E27FC236}">
                <a16:creationId xmlns:a16="http://schemas.microsoft.com/office/drawing/2014/main" id="{0166734C-31E7-B9C1-2612-179F59E58D93}"/>
              </a:ext>
            </a:extLst>
          </p:cNvPr>
          <p:cNvSpPr>
            <a:spLocks noGrp="1"/>
          </p:cNvSpPr>
          <p:nvPr>
            <p:ph type="title" hasCustomPrompt="1"/>
          </p:nvPr>
        </p:nvSpPr>
        <p:spPr>
          <a:xfrm>
            <a:off x="561497" y="552675"/>
            <a:ext cx="11078053" cy="644004"/>
          </a:xfrm>
        </p:spPr>
        <p:txBody>
          <a:bodyPr bIns="144000"/>
          <a:lstStyle>
            <a:lvl1pPr algn="ctr">
              <a:defRPr sz="3600"/>
            </a:lvl1pPr>
          </a:lstStyle>
          <a:p>
            <a:r>
              <a:rPr lang="en-US" dirty="0"/>
              <a:t>Slide title</a:t>
            </a:r>
            <a:endParaRPr lang="en-GB" dirty="0"/>
          </a:p>
        </p:txBody>
      </p:sp>
      <p:sp>
        <p:nvSpPr>
          <p:cNvPr id="8" name="Text Placeholder 7">
            <a:extLst>
              <a:ext uri="{FF2B5EF4-FFF2-40B4-BE49-F238E27FC236}">
                <a16:creationId xmlns:a16="http://schemas.microsoft.com/office/drawing/2014/main" id="{C477FA9F-78CE-5593-46C1-5744F3D35ED9}"/>
              </a:ext>
            </a:extLst>
          </p:cNvPr>
          <p:cNvSpPr>
            <a:spLocks noGrp="1"/>
          </p:cNvSpPr>
          <p:nvPr>
            <p:ph type="body" sz="quarter" idx="17" hasCustomPrompt="1"/>
          </p:nvPr>
        </p:nvSpPr>
        <p:spPr>
          <a:xfrm>
            <a:off x="2460000" y="1208108"/>
            <a:ext cx="7272000" cy="760959"/>
          </a:xfrm>
        </p:spPr>
        <p:txBody>
          <a:bodyPr bIns="144000"/>
          <a:lstStyle>
            <a:lvl1pPr marL="0" indent="0" algn="ctr">
              <a:lnSpc>
                <a:spcPct val="100000"/>
              </a:lnSpc>
              <a:buNone/>
              <a:defRPr sz="2000" b="0">
                <a:latin typeface="Tenorite" panose="00000500000000000000" pitchFamily="2" charset="0"/>
              </a:defRPr>
            </a:lvl1pPr>
            <a:lvl5pP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endParaRPr lang="en-GB" dirty="0"/>
          </a:p>
        </p:txBody>
      </p:sp>
      <p:sp>
        <p:nvSpPr>
          <p:cNvPr id="11" name="Rectangle 10">
            <a:extLst>
              <a:ext uri="{FF2B5EF4-FFF2-40B4-BE49-F238E27FC236}">
                <a16:creationId xmlns:a16="http://schemas.microsoft.com/office/drawing/2014/main" id="{CC4661F2-8FDE-A2B5-12EE-42F6F8F871D3}"/>
              </a:ext>
            </a:extLst>
          </p:cNvPr>
          <p:cNvSpPr>
            <a:spLocks noChangeAspect="1"/>
          </p:cNvSpPr>
          <p:nvPr userDrawn="1"/>
        </p:nvSpPr>
        <p:spPr>
          <a:xfrm>
            <a:off x="561497" y="2069723"/>
            <a:ext cx="1080000" cy="108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12" name="Picture Placeholder 17">
            <a:extLst>
              <a:ext uri="{FF2B5EF4-FFF2-40B4-BE49-F238E27FC236}">
                <a16:creationId xmlns:a16="http://schemas.microsoft.com/office/drawing/2014/main" id="{A51A458B-F6E8-9B5F-ADE9-13D846D62F72}"/>
              </a:ext>
            </a:extLst>
          </p:cNvPr>
          <p:cNvSpPr>
            <a:spLocks noGrp="1" noChangeAspect="1"/>
          </p:cNvSpPr>
          <p:nvPr>
            <p:ph type="pic" sz="quarter" idx="33" hasCustomPrompt="1"/>
          </p:nvPr>
        </p:nvSpPr>
        <p:spPr>
          <a:xfrm>
            <a:off x="741497" y="2249723"/>
            <a:ext cx="720000" cy="720000"/>
          </a:xfrm>
        </p:spPr>
        <p:txBody>
          <a:bodyPr>
            <a:noAutofit/>
          </a:bodyPr>
          <a:lstStyle>
            <a:lvl1pPr marL="0" indent="0" algn="ctr">
              <a:buNone/>
              <a:defRPr sz="1400" b="0">
                <a:solidFill>
                  <a:schemeClr val="bg1"/>
                </a:solidFill>
              </a:defRPr>
            </a:lvl1pPr>
          </a:lstStyle>
          <a:p>
            <a:r>
              <a:rPr lang="en-GB" dirty="0"/>
              <a:t>icon</a:t>
            </a:r>
          </a:p>
        </p:txBody>
      </p:sp>
      <p:sp>
        <p:nvSpPr>
          <p:cNvPr id="17" name="Text Placeholder 7">
            <a:extLst>
              <a:ext uri="{FF2B5EF4-FFF2-40B4-BE49-F238E27FC236}">
                <a16:creationId xmlns:a16="http://schemas.microsoft.com/office/drawing/2014/main" id="{6A4886C1-9F7C-DB33-5073-F90A4A8B889C}"/>
              </a:ext>
            </a:extLst>
          </p:cNvPr>
          <p:cNvSpPr>
            <a:spLocks noGrp="1"/>
          </p:cNvSpPr>
          <p:nvPr>
            <p:ph type="body" sz="quarter" idx="34" hasCustomPrompt="1"/>
          </p:nvPr>
        </p:nvSpPr>
        <p:spPr>
          <a:xfrm>
            <a:off x="1821498" y="2425057"/>
            <a:ext cx="3987166" cy="369332"/>
          </a:xfrm>
        </p:spPr>
        <p:txBody>
          <a:bodyPr bIns="0"/>
          <a:lstStyle>
            <a:lvl1pPr marL="0" indent="0" algn="l">
              <a:lnSpc>
                <a:spcPct val="100000"/>
              </a:lnSpc>
              <a:buNone/>
              <a:defRPr sz="2400" b="1">
                <a:latin typeface="Tenorite" panose="00000500000000000000" pitchFamily="2" charset="0"/>
              </a:defRPr>
            </a:lvl1pPr>
            <a:lvl5pPr>
              <a:defRPr/>
            </a:lvl5pPr>
          </a:lstStyle>
          <a:p>
            <a:pPr lvl="0"/>
            <a:r>
              <a:rPr lang="en-US" dirty="0"/>
              <a:t>Lorem ipsum dolor sit </a:t>
            </a:r>
            <a:r>
              <a:rPr lang="en-US" dirty="0" err="1"/>
              <a:t>amet</a:t>
            </a:r>
            <a:r>
              <a:rPr lang="en-US" dirty="0"/>
              <a:t>.</a:t>
            </a:r>
            <a:endParaRPr lang="en-GB" dirty="0"/>
          </a:p>
        </p:txBody>
      </p:sp>
      <p:sp>
        <p:nvSpPr>
          <p:cNvPr id="18" name="Rectangle 17">
            <a:extLst>
              <a:ext uri="{FF2B5EF4-FFF2-40B4-BE49-F238E27FC236}">
                <a16:creationId xmlns:a16="http://schemas.microsoft.com/office/drawing/2014/main" id="{8134446F-2842-4F2A-3777-2F6C857FBFE3}"/>
              </a:ext>
            </a:extLst>
          </p:cNvPr>
          <p:cNvSpPr>
            <a:spLocks noChangeAspect="1"/>
          </p:cNvSpPr>
          <p:nvPr userDrawn="1"/>
        </p:nvSpPr>
        <p:spPr>
          <a:xfrm>
            <a:off x="561497" y="3435673"/>
            <a:ext cx="1080000" cy="108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19" name="Picture Placeholder 17">
            <a:extLst>
              <a:ext uri="{FF2B5EF4-FFF2-40B4-BE49-F238E27FC236}">
                <a16:creationId xmlns:a16="http://schemas.microsoft.com/office/drawing/2014/main" id="{41308671-4083-8F40-8152-453BA3110957}"/>
              </a:ext>
            </a:extLst>
          </p:cNvPr>
          <p:cNvSpPr>
            <a:spLocks noGrp="1" noChangeAspect="1"/>
          </p:cNvSpPr>
          <p:nvPr>
            <p:ph type="pic" sz="quarter" idx="35" hasCustomPrompt="1"/>
          </p:nvPr>
        </p:nvSpPr>
        <p:spPr>
          <a:xfrm>
            <a:off x="741497" y="3615673"/>
            <a:ext cx="720000" cy="720000"/>
          </a:xfrm>
        </p:spPr>
        <p:txBody>
          <a:bodyPr>
            <a:noAutofit/>
          </a:bodyPr>
          <a:lstStyle>
            <a:lvl1pPr marL="0" indent="0" algn="ctr">
              <a:buNone/>
              <a:defRPr sz="1400" b="0">
                <a:solidFill>
                  <a:schemeClr val="bg1"/>
                </a:solidFill>
              </a:defRPr>
            </a:lvl1pPr>
          </a:lstStyle>
          <a:p>
            <a:r>
              <a:rPr lang="en-GB" dirty="0"/>
              <a:t>icon</a:t>
            </a:r>
          </a:p>
        </p:txBody>
      </p:sp>
      <p:sp>
        <p:nvSpPr>
          <p:cNvPr id="20" name="Text Placeholder 7">
            <a:extLst>
              <a:ext uri="{FF2B5EF4-FFF2-40B4-BE49-F238E27FC236}">
                <a16:creationId xmlns:a16="http://schemas.microsoft.com/office/drawing/2014/main" id="{EA209091-9FD2-288C-B6AE-329EFC7C1116}"/>
              </a:ext>
            </a:extLst>
          </p:cNvPr>
          <p:cNvSpPr>
            <a:spLocks noGrp="1"/>
          </p:cNvSpPr>
          <p:nvPr>
            <p:ph type="body" sz="quarter" idx="36" hasCustomPrompt="1"/>
          </p:nvPr>
        </p:nvSpPr>
        <p:spPr>
          <a:xfrm>
            <a:off x="1821498" y="3791007"/>
            <a:ext cx="3987166" cy="369332"/>
          </a:xfrm>
        </p:spPr>
        <p:txBody>
          <a:bodyPr bIns="0"/>
          <a:lstStyle>
            <a:lvl1pPr marL="0" indent="0" algn="l">
              <a:lnSpc>
                <a:spcPct val="100000"/>
              </a:lnSpc>
              <a:buNone/>
              <a:defRPr sz="2400" b="1">
                <a:latin typeface="Tenorite" panose="00000500000000000000" pitchFamily="2" charset="0"/>
              </a:defRPr>
            </a:lvl1pPr>
            <a:lvl5pPr>
              <a:defRPr/>
            </a:lvl5pPr>
          </a:lstStyle>
          <a:p>
            <a:pPr lvl="0"/>
            <a:r>
              <a:rPr lang="en-US" dirty="0"/>
              <a:t>Lorem ipsum dolor sit </a:t>
            </a:r>
            <a:r>
              <a:rPr lang="en-US" dirty="0" err="1"/>
              <a:t>amet</a:t>
            </a:r>
            <a:r>
              <a:rPr lang="en-US" dirty="0"/>
              <a:t>.</a:t>
            </a:r>
            <a:endParaRPr lang="en-GB" dirty="0"/>
          </a:p>
        </p:txBody>
      </p:sp>
      <p:sp>
        <p:nvSpPr>
          <p:cNvPr id="21" name="Rectangle 20">
            <a:extLst>
              <a:ext uri="{FF2B5EF4-FFF2-40B4-BE49-F238E27FC236}">
                <a16:creationId xmlns:a16="http://schemas.microsoft.com/office/drawing/2014/main" id="{08DA9C87-C072-7522-A01E-ABDCA799E790}"/>
              </a:ext>
            </a:extLst>
          </p:cNvPr>
          <p:cNvSpPr>
            <a:spLocks noChangeAspect="1"/>
          </p:cNvSpPr>
          <p:nvPr userDrawn="1"/>
        </p:nvSpPr>
        <p:spPr>
          <a:xfrm>
            <a:off x="561497" y="4801624"/>
            <a:ext cx="1080000" cy="108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22" name="Picture Placeholder 17">
            <a:extLst>
              <a:ext uri="{FF2B5EF4-FFF2-40B4-BE49-F238E27FC236}">
                <a16:creationId xmlns:a16="http://schemas.microsoft.com/office/drawing/2014/main" id="{99B40B0B-05E8-4ECB-75D2-40CF03CD41D3}"/>
              </a:ext>
            </a:extLst>
          </p:cNvPr>
          <p:cNvSpPr>
            <a:spLocks noGrp="1" noChangeAspect="1"/>
          </p:cNvSpPr>
          <p:nvPr>
            <p:ph type="pic" sz="quarter" idx="37" hasCustomPrompt="1"/>
          </p:nvPr>
        </p:nvSpPr>
        <p:spPr>
          <a:xfrm>
            <a:off x="741497" y="4981624"/>
            <a:ext cx="720000" cy="720000"/>
          </a:xfrm>
        </p:spPr>
        <p:txBody>
          <a:bodyPr>
            <a:noAutofit/>
          </a:bodyPr>
          <a:lstStyle>
            <a:lvl1pPr marL="0" indent="0" algn="ctr">
              <a:buNone/>
              <a:defRPr sz="1400" b="0">
                <a:solidFill>
                  <a:schemeClr val="bg1"/>
                </a:solidFill>
              </a:defRPr>
            </a:lvl1pPr>
          </a:lstStyle>
          <a:p>
            <a:r>
              <a:rPr lang="en-GB" dirty="0"/>
              <a:t>icon</a:t>
            </a:r>
          </a:p>
        </p:txBody>
      </p:sp>
      <p:sp>
        <p:nvSpPr>
          <p:cNvPr id="23" name="Text Placeholder 7">
            <a:extLst>
              <a:ext uri="{FF2B5EF4-FFF2-40B4-BE49-F238E27FC236}">
                <a16:creationId xmlns:a16="http://schemas.microsoft.com/office/drawing/2014/main" id="{22B2B4D5-45F7-B91A-08FC-20A4CF4E1547}"/>
              </a:ext>
            </a:extLst>
          </p:cNvPr>
          <p:cNvSpPr>
            <a:spLocks noGrp="1"/>
          </p:cNvSpPr>
          <p:nvPr>
            <p:ph type="body" sz="quarter" idx="38" hasCustomPrompt="1"/>
          </p:nvPr>
        </p:nvSpPr>
        <p:spPr>
          <a:xfrm>
            <a:off x="1821498" y="5156958"/>
            <a:ext cx="3987166" cy="369332"/>
          </a:xfrm>
        </p:spPr>
        <p:txBody>
          <a:bodyPr bIns="0"/>
          <a:lstStyle>
            <a:lvl1pPr marL="0" indent="0" algn="l">
              <a:lnSpc>
                <a:spcPct val="100000"/>
              </a:lnSpc>
              <a:buNone/>
              <a:defRPr sz="2400" b="1">
                <a:latin typeface="Tenorite" panose="00000500000000000000" pitchFamily="2" charset="0"/>
              </a:defRPr>
            </a:lvl1pPr>
            <a:lvl5pPr>
              <a:defRPr/>
            </a:lvl5pPr>
          </a:lstStyle>
          <a:p>
            <a:pPr lvl="0"/>
            <a:r>
              <a:rPr lang="en-US" dirty="0"/>
              <a:t>Lorem ipsum dolor sit </a:t>
            </a:r>
            <a:r>
              <a:rPr lang="en-US" dirty="0" err="1"/>
              <a:t>amet</a:t>
            </a:r>
            <a:r>
              <a:rPr lang="en-US" dirty="0"/>
              <a:t>.</a:t>
            </a:r>
            <a:endParaRPr lang="en-GB" dirty="0"/>
          </a:p>
        </p:txBody>
      </p:sp>
      <p:sp>
        <p:nvSpPr>
          <p:cNvPr id="33" name="Rectangle 32">
            <a:extLst>
              <a:ext uri="{FF2B5EF4-FFF2-40B4-BE49-F238E27FC236}">
                <a16:creationId xmlns:a16="http://schemas.microsoft.com/office/drawing/2014/main" id="{E5C75C37-3E03-EC74-8827-EAFF76C03EB4}"/>
              </a:ext>
            </a:extLst>
          </p:cNvPr>
          <p:cNvSpPr>
            <a:spLocks noChangeAspect="1"/>
          </p:cNvSpPr>
          <p:nvPr userDrawn="1"/>
        </p:nvSpPr>
        <p:spPr>
          <a:xfrm>
            <a:off x="6383338" y="2065024"/>
            <a:ext cx="1080000" cy="108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34" name="Picture Placeholder 17">
            <a:extLst>
              <a:ext uri="{FF2B5EF4-FFF2-40B4-BE49-F238E27FC236}">
                <a16:creationId xmlns:a16="http://schemas.microsoft.com/office/drawing/2014/main" id="{800E5963-0C06-EE15-CFDD-3436567A5729}"/>
              </a:ext>
            </a:extLst>
          </p:cNvPr>
          <p:cNvSpPr>
            <a:spLocks noGrp="1" noChangeAspect="1"/>
          </p:cNvSpPr>
          <p:nvPr>
            <p:ph type="pic" sz="quarter" idx="39" hasCustomPrompt="1"/>
          </p:nvPr>
        </p:nvSpPr>
        <p:spPr>
          <a:xfrm>
            <a:off x="6563338" y="2245024"/>
            <a:ext cx="720000" cy="720000"/>
          </a:xfrm>
        </p:spPr>
        <p:txBody>
          <a:bodyPr>
            <a:noAutofit/>
          </a:bodyPr>
          <a:lstStyle>
            <a:lvl1pPr marL="0" indent="0" algn="ctr">
              <a:buNone/>
              <a:defRPr sz="1400" b="0">
                <a:solidFill>
                  <a:schemeClr val="bg1"/>
                </a:solidFill>
              </a:defRPr>
            </a:lvl1pPr>
          </a:lstStyle>
          <a:p>
            <a:r>
              <a:rPr lang="en-GB" dirty="0"/>
              <a:t>icon</a:t>
            </a:r>
          </a:p>
        </p:txBody>
      </p:sp>
      <p:sp>
        <p:nvSpPr>
          <p:cNvPr id="35" name="Text Placeholder 7">
            <a:extLst>
              <a:ext uri="{FF2B5EF4-FFF2-40B4-BE49-F238E27FC236}">
                <a16:creationId xmlns:a16="http://schemas.microsoft.com/office/drawing/2014/main" id="{F8B97093-1C1E-B336-B8FC-FAE760895ED3}"/>
              </a:ext>
            </a:extLst>
          </p:cNvPr>
          <p:cNvSpPr>
            <a:spLocks noGrp="1"/>
          </p:cNvSpPr>
          <p:nvPr>
            <p:ph type="body" sz="quarter" idx="40" hasCustomPrompt="1"/>
          </p:nvPr>
        </p:nvSpPr>
        <p:spPr>
          <a:xfrm>
            <a:off x="7643339" y="2420358"/>
            <a:ext cx="3987166" cy="369332"/>
          </a:xfrm>
        </p:spPr>
        <p:txBody>
          <a:bodyPr bIns="0"/>
          <a:lstStyle>
            <a:lvl1pPr marL="0" indent="0" algn="l">
              <a:lnSpc>
                <a:spcPct val="100000"/>
              </a:lnSpc>
              <a:buNone/>
              <a:defRPr sz="2400" b="1">
                <a:latin typeface="Tenorite" panose="00000500000000000000" pitchFamily="2" charset="0"/>
              </a:defRPr>
            </a:lvl1pPr>
            <a:lvl5pPr>
              <a:defRPr/>
            </a:lvl5pPr>
          </a:lstStyle>
          <a:p>
            <a:pPr lvl="0"/>
            <a:r>
              <a:rPr lang="en-US" dirty="0"/>
              <a:t>Lorem ipsum dolor sit </a:t>
            </a:r>
            <a:r>
              <a:rPr lang="en-US" dirty="0" err="1"/>
              <a:t>amet</a:t>
            </a:r>
            <a:r>
              <a:rPr lang="en-US" dirty="0"/>
              <a:t>.</a:t>
            </a:r>
            <a:endParaRPr lang="en-GB" dirty="0"/>
          </a:p>
        </p:txBody>
      </p:sp>
      <p:sp>
        <p:nvSpPr>
          <p:cNvPr id="36" name="Rectangle 35">
            <a:extLst>
              <a:ext uri="{FF2B5EF4-FFF2-40B4-BE49-F238E27FC236}">
                <a16:creationId xmlns:a16="http://schemas.microsoft.com/office/drawing/2014/main" id="{BA5ED3B6-A088-1A02-E496-5839C717B4A5}"/>
              </a:ext>
            </a:extLst>
          </p:cNvPr>
          <p:cNvSpPr>
            <a:spLocks noChangeAspect="1"/>
          </p:cNvSpPr>
          <p:nvPr userDrawn="1"/>
        </p:nvSpPr>
        <p:spPr>
          <a:xfrm>
            <a:off x="6383338" y="3430974"/>
            <a:ext cx="1080000" cy="108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37" name="Picture Placeholder 17">
            <a:extLst>
              <a:ext uri="{FF2B5EF4-FFF2-40B4-BE49-F238E27FC236}">
                <a16:creationId xmlns:a16="http://schemas.microsoft.com/office/drawing/2014/main" id="{17500BB0-BB7F-2C71-3ACA-D1BBCD0B262F}"/>
              </a:ext>
            </a:extLst>
          </p:cNvPr>
          <p:cNvSpPr>
            <a:spLocks noGrp="1" noChangeAspect="1"/>
          </p:cNvSpPr>
          <p:nvPr>
            <p:ph type="pic" sz="quarter" idx="41" hasCustomPrompt="1"/>
          </p:nvPr>
        </p:nvSpPr>
        <p:spPr>
          <a:xfrm>
            <a:off x="6563338" y="3610974"/>
            <a:ext cx="720000" cy="720000"/>
          </a:xfrm>
        </p:spPr>
        <p:txBody>
          <a:bodyPr>
            <a:noAutofit/>
          </a:bodyPr>
          <a:lstStyle>
            <a:lvl1pPr marL="0" indent="0" algn="ctr">
              <a:buNone/>
              <a:defRPr sz="1400" b="0">
                <a:solidFill>
                  <a:schemeClr val="bg1"/>
                </a:solidFill>
              </a:defRPr>
            </a:lvl1pPr>
          </a:lstStyle>
          <a:p>
            <a:r>
              <a:rPr lang="en-GB" dirty="0"/>
              <a:t>icon</a:t>
            </a:r>
          </a:p>
        </p:txBody>
      </p:sp>
      <p:sp>
        <p:nvSpPr>
          <p:cNvPr id="38" name="Text Placeholder 7">
            <a:extLst>
              <a:ext uri="{FF2B5EF4-FFF2-40B4-BE49-F238E27FC236}">
                <a16:creationId xmlns:a16="http://schemas.microsoft.com/office/drawing/2014/main" id="{3FE46368-F2C5-E426-6A25-D456323E750E}"/>
              </a:ext>
            </a:extLst>
          </p:cNvPr>
          <p:cNvSpPr>
            <a:spLocks noGrp="1"/>
          </p:cNvSpPr>
          <p:nvPr>
            <p:ph type="body" sz="quarter" idx="42" hasCustomPrompt="1"/>
          </p:nvPr>
        </p:nvSpPr>
        <p:spPr>
          <a:xfrm>
            <a:off x="7643339" y="3786308"/>
            <a:ext cx="3987166" cy="369332"/>
          </a:xfrm>
        </p:spPr>
        <p:txBody>
          <a:bodyPr bIns="0"/>
          <a:lstStyle>
            <a:lvl1pPr marL="0" indent="0" algn="l">
              <a:lnSpc>
                <a:spcPct val="100000"/>
              </a:lnSpc>
              <a:buNone/>
              <a:defRPr sz="2400" b="1">
                <a:latin typeface="Tenorite" panose="00000500000000000000" pitchFamily="2" charset="0"/>
              </a:defRPr>
            </a:lvl1pPr>
            <a:lvl5pPr>
              <a:defRPr/>
            </a:lvl5pPr>
          </a:lstStyle>
          <a:p>
            <a:pPr lvl="0"/>
            <a:r>
              <a:rPr lang="en-US" dirty="0"/>
              <a:t>Lorem ipsum dolor sit </a:t>
            </a:r>
            <a:r>
              <a:rPr lang="en-US" dirty="0" err="1"/>
              <a:t>amet</a:t>
            </a:r>
            <a:r>
              <a:rPr lang="en-US" dirty="0"/>
              <a:t>.</a:t>
            </a:r>
            <a:endParaRPr lang="en-GB" dirty="0"/>
          </a:p>
        </p:txBody>
      </p:sp>
      <p:sp>
        <p:nvSpPr>
          <p:cNvPr id="39" name="Rectangle 38">
            <a:extLst>
              <a:ext uri="{FF2B5EF4-FFF2-40B4-BE49-F238E27FC236}">
                <a16:creationId xmlns:a16="http://schemas.microsoft.com/office/drawing/2014/main" id="{6A0BE088-0C1B-1563-417F-267E526B2005}"/>
              </a:ext>
            </a:extLst>
          </p:cNvPr>
          <p:cNvSpPr>
            <a:spLocks noChangeAspect="1"/>
          </p:cNvSpPr>
          <p:nvPr userDrawn="1"/>
        </p:nvSpPr>
        <p:spPr>
          <a:xfrm>
            <a:off x="6383338" y="4796925"/>
            <a:ext cx="1080000" cy="108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40" name="Picture Placeholder 17">
            <a:extLst>
              <a:ext uri="{FF2B5EF4-FFF2-40B4-BE49-F238E27FC236}">
                <a16:creationId xmlns:a16="http://schemas.microsoft.com/office/drawing/2014/main" id="{5B77887C-F73B-EE03-DD3B-E0FE8CB98471}"/>
              </a:ext>
            </a:extLst>
          </p:cNvPr>
          <p:cNvSpPr>
            <a:spLocks noGrp="1" noChangeAspect="1"/>
          </p:cNvSpPr>
          <p:nvPr>
            <p:ph type="pic" sz="quarter" idx="43" hasCustomPrompt="1"/>
          </p:nvPr>
        </p:nvSpPr>
        <p:spPr>
          <a:xfrm>
            <a:off x="6563338" y="4976925"/>
            <a:ext cx="720000" cy="720000"/>
          </a:xfrm>
        </p:spPr>
        <p:txBody>
          <a:bodyPr>
            <a:noAutofit/>
          </a:bodyPr>
          <a:lstStyle>
            <a:lvl1pPr marL="0" indent="0" algn="ctr">
              <a:buNone/>
              <a:defRPr sz="1400" b="0">
                <a:solidFill>
                  <a:schemeClr val="bg1"/>
                </a:solidFill>
              </a:defRPr>
            </a:lvl1pPr>
          </a:lstStyle>
          <a:p>
            <a:r>
              <a:rPr lang="en-GB" dirty="0"/>
              <a:t>icon</a:t>
            </a:r>
          </a:p>
        </p:txBody>
      </p:sp>
      <p:sp>
        <p:nvSpPr>
          <p:cNvPr id="41" name="Text Placeholder 7">
            <a:extLst>
              <a:ext uri="{FF2B5EF4-FFF2-40B4-BE49-F238E27FC236}">
                <a16:creationId xmlns:a16="http://schemas.microsoft.com/office/drawing/2014/main" id="{92E98AF9-AB67-2BAB-4B0F-93403F3806D7}"/>
              </a:ext>
            </a:extLst>
          </p:cNvPr>
          <p:cNvSpPr>
            <a:spLocks noGrp="1"/>
          </p:cNvSpPr>
          <p:nvPr>
            <p:ph type="body" sz="quarter" idx="44" hasCustomPrompt="1"/>
          </p:nvPr>
        </p:nvSpPr>
        <p:spPr>
          <a:xfrm>
            <a:off x="7643339" y="5152259"/>
            <a:ext cx="3987166" cy="369332"/>
          </a:xfrm>
        </p:spPr>
        <p:txBody>
          <a:bodyPr bIns="0"/>
          <a:lstStyle>
            <a:lvl1pPr marL="0" indent="0" algn="l">
              <a:lnSpc>
                <a:spcPct val="100000"/>
              </a:lnSpc>
              <a:buNone/>
              <a:defRPr sz="2400" b="1">
                <a:latin typeface="Tenorite" panose="00000500000000000000" pitchFamily="2" charset="0"/>
              </a:defRPr>
            </a:lvl1pPr>
            <a:lvl5pPr>
              <a:defRPr/>
            </a:lvl5pPr>
          </a:lstStyle>
          <a:p>
            <a:pPr lvl="0"/>
            <a:r>
              <a:rPr lang="en-US" dirty="0"/>
              <a:t>Lorem ipsum dolor sit </a:t>
            </a:r>
            <a:r>
              <a:rPr lang="en-US" dirty="0" err="1"/>
              <a:t>amet</a:t>
            </a:r>
            <a:r>
              <a:rPr lang="en-US" dirty="0"/>
              <a:t>.</a:t>
            </a:r>
            <a:endParaRPr lang="en-GB" dirty="0"/>
          </a:p>
        </p:txBody>
      </p:sp>
    </p:spTree>
    <p:extLst>
      <p:ext uri="{BB962C8B-B14F-4D97-AF65-F5344CB8AC3E}">
        <p14:creationId xmlns:p14="http://schemas.microsoft.com/office/powerpoint/2010/main" val="2629023157"/>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370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p content with 50/50 block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noRot="1" noMove="1" noResize="1" noEditPoints="1" noAdjustHandles="1" noChangeArrowheads="1" noChangeShapeType="1"/>
          </p:cNvSpPr>
          <p:nvPr>
            <p:ph type="dgm" sz="quarter" idx="14"/>
          </p:nvPr>
        </p:nvSpPr>
        <p:spPr>
          <a:xfrm>
            <a:off x="9534175"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noFill/>
              </a:defRPr>
            </a:lvl1pPr>
          </a:lstStyle>
          <a:p>
            <a:endParaRPr lang="en-GB" dirty="0"/>
          </a:p>
        </p:txBody>
      </p:sp>
      <p:sp>
        <p:nvSpPr>
          <p:cNvPr id="13" name="Title 1">
            <a:extLst>
              <a:ext uri="{FF2B5EF4-FFF2-40B4-BE49-F238E27FC236}">
                <a16:creationId xmlns:a16="http://schemas.microsoft.com/office/drawing/2014/main" id="{0166734C-31E7-B9C1-2612-179F59E58D93}"/>
              </a:ext>
            </a:extLst>
          </p:cNvPr>
          <p:cNvSpPr>
            <a:spLocks noGrp="1"/>
          </p:cNvSpPr>
          <p:nvPr>
            <p:ph type="title" hasCustomPrompt="1"/>
          </p:nvPr>
        </p:nvSpPr>
        <p:spPr>
          <a:xfrm>
            <a:off x="1550114" y="536559"/>
            <a:ext cx="10070503" cy="644004"/>
          </a:xfrm>
        </p:spPr>
        <p:txBody>
          <a:bodyPr bIns="144000"/>
          <a:lstStyle>
            <a:lvl1pPr algn="ctr">
              <a:defRPr sz="3600"/>
            </a:lvl1pPr>
          </a:lstStyle>
          <a:p>
            <a:r>
              <a:rPr lang="en-US" dirty="0"/>
              <a:t>Slide title</a:t>
            </a:r>
            <a:endParaRPr lang="en-GB" dirty="0"/>
          </a:p>
        </p:txBody>
      </p:sp>
      <p:sp>
        <p:nvSpPr>
          <p:cNvPr id="8" name="Text Placeholder 7">
            <a:extLst>
              <a:ext uri="{FF2B5EF4-FFF2-40B4-BE49-F238E27FC236}">
                <a16:creationId xmlns:a16="http://schemas.microsoft.com/office/drawing/2014/main" id="{C477FA9F-78CE-5593-46C1-5744F3D35ED9}"/>
              </a:ext>
            </a:extLst>
          </p:cNvPr>
          <p:cNvSpPr>
            <a:spLocks noGrp="1"/>
          </p:cNvSpPr>
          <p:nvPr>
            <p:ph type="body" sz="quarter" idx="17" hasCustomPrompt="1"/>
          </p:nvPr>
        </p:nvSpPr>
        <p:spPr>
          <a:xfrm>
            <a:off x="2667000" y="1214855"/>
            <a:ext cx="6867525" cy="844810"/>
          </a:xfrm>
        </p:spPr>
        <p:txBody>
          <a:bodyPr bIns="288000"/>
          <a:lstStyle>
            <a:lvl1pPr marL="0" indent="0" algn="ctr">
              <a:lnSpc>
                <a:spcPct val="100000"/>
              </a:lnSpc>
              <a:buNone/>
              <a:defRPr sz="1800" b="0">
                <a:latin typeface="Tenorite" panose="00000500000000000000" pitchFamily="2" charset="0"/>
              </a:defRPr>
            </a:lvl1pPr>
            <a:lvl5pP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endParaRPr lang="en-GB" dirty="0"/>
          </a:p>
        </p:txBody>
      </p:sp>
      <p:sp>
        <p:nvSpPr>
          <p:cNvPr id="15" name="Content Placeholder 14">
            <a:extLst>
              <a:ext uri="{FF2B5EF4-FFF2-40B4-BE49-F238E27FC236}">
                <a16:creationId xmlns:a16="http://schemas.microsoft.com/office/drawing/2014/main" id="{17C41B5B-59F1-2DB3-75CB-7DE2367C992B}"/>
              </a:ext>
            </a:extLst>
          </p:cNvPr>
          <p:cNvSpPr>
            <a:spLocks noGrp="1"/>
          </p:cNvSpPr>
          <p:nvPr>
            <p:ph sz="quarter" idx="18" hasCustomPrompt="1"/>
          </p:nvPr>
        </p:nvSpPr>
        <p:spPr>
          <a:xfrm>
            <a:off x="550863" y="2081242"/>
            <a:ext cx="5257800" cy="3370864"/>
          </a:xfrm>
          <a:noFill/>
        </p:spPr>
        <p:txBody>
          <a:bodyPr lIns="144000" tIns="144000" rIns="144000" bIns="144000">
            <a:noAutofit/>
          </a:bodyPr>
          <a:lstStyle>
            <a:lvl1pPr marL="0" indent="0">
              <a:lnSpc>
                <a:spcPct val="100000"/>
              </a:lnSpc>
              <a:buNone/>
              <a:defRPr sz="2000" b="0">
                <a:solidFill>
                  <a:schemeClr val="tx1"/>
                </a:solidFill>
                <a:latin typeface="Tenorite" panose="00000500000000000000" pitchFamily="2" charset="0"/>
              </a:defRPr>
            </a:lvl1pPr>
          </a:lstStyle>
          <a:p>
            <a:pPr lvl="0"/>
            <a:r>
              <a:rPr lang="en-GB" dirty="0"/>
              <a:t>Content</a:t>
            </a:r>
          </a:p>
        </p:txBody>
      </p:sp>
      <p:sp>
        <p:nvSpPr>
          <p:cNvPr id="16" name="Content Placeholder 14">
            <a:extLst>
              <a:ext uri="{FF2B5EF4-FFF2-40B4-BE49-F238E27FC236}">
                <a16:creationId xmlns:a16="http://schemas.microsoft.com/office/drawing/2014/main" id="{5923C09C-D839-F14B-7249-780C9F1A4F6B}"/>
              </a:ext>
            </a:extLst>
          </p:cNvPr>
          <p:cNvSpPr>
            <a:spLocks noGrp="1"/>
          </p:cNvSpPr>
          <p:nvPr>
            <p:ph sz="quarter" idx="19" hasCustomPrompt="1"/>
          </p:nvPr>
        </p:nvSpPr>
        <p:spPr>
          <a:xfrm>
            <a:off x="6383339" y="2081242"/>
            <a:ext cx="5257800" cy="3370864"/>
          </a:xfrm>
          <a:noFill/>
        </p:spPr>
        <p:txBody>
          <a:bodyPr lIns="144000" tIns="144000" rIns="144000" bIns="144000">
            <a:noAutofit/>
          </a:bodyPr>
          <a:lstStyle>
            <a:lvl1pPr marL="0" indent="0">
              <a:lnSpc>
                <a:spcPct val="100000"/>
              </a:lnSpc>
              <a:buNone/>
              <a:defRPr sz="2000" b="0">
                <a:solidFill>
                  <a:schemeClr val="tx1"/>
                </a:solidFill>
                <a:latin typeface="Tenorite" panose="00000500000000000000" pitchFamily="2" charset="0"/>
              </a:defRPr>
            </a:lvl1pPr>
          </a:lstStyle>
          <a:p>
            <a:pPr lvl="0"/>
            <a:r>
              <a:rPr lang="en-GB" dirty="0"/>
              <a:t>Content</a:t>
            </a:r>
          </a:p>
        </p:txBody>
      </p:sp>
      <p:sp>
        <p:nvSpPr>
          <p:cNvPr id="24" name="Content Placeholder 25">
            <a:extLst>
              <a:ext uri="{FF2B5EF4-FFF2-40B4-BE49-F238E27FC236}">
                <a16:creationId xmlns:a16="http://schemas.microsoft.com/office/drawing/2014/main" id="{414CF02A-46DE-CA85-F437-228E8A2D230F}"/>
              </a:ext>
            </a:extLst>
          </p:cNvPr>
          <p:cNvSpPr>
            <a:spLocks noGrp="1"/>
          </p:cNvSpPr>
          <p:nvPr>
            <p:ph sz="quarter" idx="16" hasCustomPrompt="1"/>
          </p:nvPr>
        </p:nvSpPr>
        <p:spPr>
          <a:xfrm>
            <a:off x="561491" y="5452105"/>
            <a:ext cx="11078059" cy="457012"/>
          </a:xfrm>
          <a:noFill/>
        </p:spPr>
        <p:txBody>
          <a:bodyPr tIns="288000" rIns="144000"/>
          <a:lstStyle>
            <a:lvl1pPr marL="0" indent="0" algn="ctr">
              <a:buNone/>
              <a:defRPr lang="en-GB" sz="1200" b="0" dirty="0">
                <a:solidFill>
                  <a:srgbClr val="696963"/>
                </a:solidFill>
                <a:latin typeface="Tenorite" panose="00000500000000000000" pitchFamily="2" charset="0"/>
              </a:defRPr>
            </a:lvl1pPr>
          </a:lstStyle>
          <a:p>
            <a:pPr lvl="0"/>
            <a:r>
              <a:rPr lang="en-US" dirty="0"/>
              <a:t>Source text</a:t>
            </a:r>
            <a:endParaRPr lang="en-GB" dirty="0"/>
          </a:p>
        </p:txBody>
      </p:sp>
    </p:spTree>
    <p:extLst>
      <p:ext uri="{BB962C8B-B14F-4D97-AF65-F5344CB8AC3E}">
        <p14:creationId xmlns:p14="http://schemas.microsoft.com/office/powerpoint/2010/main" val="1938594545"/>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370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line titl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608961BB-92CE-F112-3CF5-1945F630813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18058" y="5948725"/>
            <a:ext cx="2355882" cy="360000"/>
          </a:xfrm>
          <a:prstGeom prst="rect">
            <a:avLst/>
          </a:prstGeom>
        </p:spPr>
      </p:pic>
      <p:sp>
        <p:nvSpPr>
          <p:cNvPr id="9" name="Text Placeholder 8">
            <a:extLst>
              <a:ext uri="{FF2B5EF4-FFF2-40B4-BE49-F238E27FC236}">
                <a16:creationId xmlns:a16="http://schemas.microsoft.com/office/drawing/2014/main" id="{B12380B1-3E02-848D-EDD5-C90F868E7ACD}"/>
              </a:ext>
            </a:extLst>
          </p:cNvPr>
          <p:cNvSpPr>
            <a:spLocks noGrp="1"/>
          </p:cNvSpPr>
          <p:nvPr>
            <p:ph type="body" sz="quarter" idx="10" hasCustomPrompt="1"/>
          </p:nvPr>
        </p:nvSpPr>
        <p:spPr>
          <a:xfrm>
            <a:off x="2927430" y="2350689"/>
            <a:ext cx="6337137" cy="1582311"/>
          </a:xfrm>
        </p:spPr>
        <p:txBody>
          <a:bodyPr bIns="360000"/>
          <a:lstStyle>
            <a:lvl1pPr marL="0" indent="0" algn="ctr">
              <a:buNone/>
              <a:defRPr sz="4400"/>
            </a:lvl1pPr>
          </a:lstStyle>
          <a:p>
            <a:pPr lvl="0"/>
            <a:r>
              <a:rPr lang="en-GB" dirty="0"/>
              <a:t>Conference Title</a:t>
            </a:r>
            <a:br>
              <a:rPr lang="en-GB" dirty="0"/>
            </a:br>
            <a:r>
              <a:rPr lang="en-GB" dirty="0"/>
              <a:t>Two Lines</a:t>
            </a:r>
          </a:p>
        </p:txBody>
      </p:sp>
      <p:sp>
        <p:nvSpPr>
          <p:cNvPr id="10" name="Text Placeholder 29">
            <a:extLst>
              <a:ext uri="{FF2B5EF4-FFF2-40B4-BE49-F238E27FC236}">
                <a16:creationId xmlns:a16="http://schemas.microsoft.com/office/drawing/2014/main" id="{82048F7D-AA2A-28F6-C26B-885C02D1B0EA}"/>
              </a:ext>
            </a:extLst>
          </p:cNvPr>
          <p:cNvSpPr>
            <a:spLocks noGrp="1"/>
          </p:cNvSpPr>
          <p:nvPr>
            <p:ph type="body" sz="quarter" idx="12" hasCustomPrompt="1"/>
          </p:nvPr>
        </p:nvSpPr>
        <p:spPr>
          <a:xfrm>
            <a:off x="2927430" y="3933000"/>
            <a:ext cx="6337138" cy="332399"/>
          </a:xfrm>
        </p:spPr>
        <p:txBody>
          <a:bodyPr bIns="0"/>
          <a:lstStyle>
            <a:lvl1pPr marL="0" indent="0" algn="ctr">
              <a:buNone/>
              <a:defRPr sz="2400" b="0">
                <a:solidFill>
                  <a:srgbClr val="FCD757"/>
                </a:solidFill>
                <a:latin typeface="+mn-lt"/>
              </a:defRPr>
            </a:lvl1pPr>
          </a:lstStyle>
          <a:p>
            <a:pPr lvl="0"/>
            <a:r>
              <a:rPr lang="en-US" dirty="0"/>
              <a:t>Author, Date</a:t>
            </a:r>
            <a:endParaRPr lang="en-GB" dirty="0"/>
          </a:p>
        </p:txBody>
      </p:sp>
    </p:spTree>
    <p:extLst>
      <p:ext uri="{BB962C8B-B14F-4D97-AF65-F5344CB8AC3E}">
        <p14:creationId xmlns:p14="http://schemas.microsoft.com/office/powerpoint/2010/main" val="2336379485"/>
      </p:ext>
    </p:extLst>
  </p:cSld>
  <p:clrMapOvr>
    <a:masterClrMapping/>
  </p:clrMapOvr>
  <p:extLst>
    <p:ext uri="{DCECCB84-F9BA-43D5-87BE-67443E8EF086}">
      <p15:sldGuideLst xmlns:p15="http://schemas.microsoft.com/office/powerpoint/2012/main">
        <p15:guide id="1" pos="1844" userDrawn="1">
          <p15:clr>
            <a:srgbClr val="FBAE40"/>
          </p15:clr>
        </p15:guide>
        <p15:guide id="2" pos="583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p content with full width bloc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noRot="1" noMove="1" noResize="1" noEditPoints="1" noAdjustHandles="1" noChangeArrowheads="1" noChangeShapeType="1"/>
          </p:cNvSpPr>
          <p:nvPr>
            <p:ph type="dgm" sz="quarter" idx="14"/>
          </p:nvPr>
        </p:nvSpPr>
        <p:spPr>
          <a:xfrm>
            <a:off x="9534175"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noFill/>
              </a:defRPr>
            </a:lvl1pPr>
          </a:lstStyle>
          <a:p>
            <a:endParaRPr lang="en-GB" dirty="0"/>
          </a:p>
        </p:txBody>
      </p:sp>
      <p:sp>
        <p:nvSpPr>
          <p:cNvPr id="13" name="Title 1">
            <a:extLst>
              <a:ext uri="{FF2B5EF4-FFF2-40B4-BE49-F238E27FC236}">
                <a16:creationId xmlns:a16="http://schemas.microsoft.com/office/drawing/2014/main" id="{0166734C-31E7-B9C1-2612-179F59E58D93}"/>
              </a:ext>
            </a:extLst>
          </p:cNvPr>
          <p:cNvSpPr>
            <a:spLocks noGrp="1"/>
          </p:cNvSpPr>
          <p:nvPr>
            <p:ph type="title" hasCustomPrompt="1"/>
          </p:nvPr>
        </p:nvSpPr>
        <p:spPr>
          <a:xfrm>
            <a:off x="561497" y="549275"/>
            <a:ext cx="11088687" cy="644004"/>
          </a:xfrm>
        </p:spPr>
        <p:txBody>
          <a:bodyPr bIns="144000"/>
          <a:lstStyle>
            <a:lvl1pPr algn="ctr">
              <a:defRPr sz="3600"/>
            </a:lvl1pPr>
          </a:lstStyle>
          <a:p>
            <a:r>
              <a:rPr lang="en-US" dirty="0"/>
              <a:t>Slide title</a:t>
            </a:r>
            <a:endParaRPr lang="en-GB" dirty="0"/>
          </a:p>
        </p:txBody>
      </p:sp>
      <p:sp>
        <p:nvSpPr>
          <p:cNvPr id="8" name="Text Placeholder 7">
            <a:extLst>
              <a:ext uri="{FF2B5EF4-FFF2-40B4-BE49-F238E27FC236}">
                <a16:creationId xmlns:a16="http://schemas.microsoft.com/office/drawing/2014/main" id="{C477FA9F-78CE-5593-46C1-5744F3D35ED9}"/>
              </a:ext>
            </a:extLst>
          </p:cNvPr>
          <p:cNvSpPr>
            <a:spLocks noGrp="1"/>
          </p:cNvSpPr>
          <p:nvPr>
            <p:ph type="body" sz="quarter" idx="17" hasCustomPrompt="1"/>
          </p:nvPr>
        </p:nvSpPr>
        <p:spPr>
          <a:xfrm>
            <a:off x="2292705" y="1193279"/>
            <a:ext cx="7605000" cy="906366"/>
          </a:xfrm>
        </p:spPr>
        <p:txBody>
          <a:bodyPr bIns="288000"/>
          <a:lstStyle>
            <a:lvl1pPr marL="0" indent="0" algn="ctr">
              <a:lnSpc>
                <a:spcPct val="100000"/>
              </a:lnSpc>
              <a:buNone/>
              <a:defRPr sz="2000" b="0">
                <a:latin typeface="Tenorite" panose="00000500000000000000" pitchFamily="2" charset="0"/>
              </a:defRPr>
            </a:lvl1pPr>
            <a:lvl5pP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endParaRPr lang="en-GB" dirty="0"/>
          </a:p>
        </p:txBody>
      </p:sp>
      <p:sp>
        <p:nvSpPr>
          <p:cNvPr id="24" name="Content Placeholder 25">
            <a:extLst>
              <a:ext uri="{FF2B5EF4-FFF2-40B4-BE49-F238E27FC236}">
                <a16:creationId xmlns:a16="http://schemas.microsoft.com/office/drawing/2014/main" id="{414CF02A-46DE-CA85-F437-228E8A2D230F}"/>
              </a:ext>
            </a:extLst>
          </p:cNvPr>
          <p:cNvSpPr>
            <a:spLocks noGrp="1"/>
          </p:cNvSpPr>
          <p:nvPr>
            <p:ph sz="quarter" idx="16" hasCustomPrompt="1"/>
          </p:nvPr>
        </p:nvSpPr>
        <p:spPr>
          <a:xfrm>
            <a:off x="561491" y="5452105"/>
            <a:ext cx="11078059" cy="457012"/>
          </a:xfrm>
          <a:noFill/>
        </p:spPr>
        <p:txBody>
          <a:bodyPr tIns="288000" rIns="144000"/>
          <a:lstStyle>
            <a:lvl1pPr marL="0" indent="0" algn="ctr">
              <a:buNone/>
              <a:defRPr lang="en-GB" sz="1200" b="0" dirty="0">
                <a:solidFill>
                  <a:srgbClr val="696963"/>
                </a:solidFill>
                <a:latin typeface="Tenorite" panose="00000500000000000000" pitchFamily="2" charset="0"/>
              </a:defRPr>
            </a:lvl1pPr>
          </a:lstStyle>
          <a:p>
            <a:pPr lvl="0"/>
            <a:r>
              <a:rPr lang="en-US" dirty="0"/>
              <a:t>Source text</a:t>
            </a:r>
            <a:endParaRPr lang="en-GB" dirty="0"/>
          </a:p>
        </p:txBody>
      </p:sp>
      <p:sp>
        <p:nvSpPr>
          <p:cNvPr id="2" name="Content Placeholder 14">
            <a:extLst>
              <a:ext uri="{FF2B5EF4-FFF2-40B4-BE49-F238E27FC236}">
                <a16:creationId xmlns:a16="http://schemas.microsoft.com/office/drawing/2014/main" id="{B5428E56-EA21-EFC6-9961-32064EA42288}"/>
              </a:ext>
            </a:extLst>
          </p:cNvPr>
          <p:cNvSpPr>
            <a:spLocks noGrp="1"/>
          </p:cNvSpPr>
          <p:nvPr>
            <p:ph sz="quarter" idx="18" hasCustomPrompt="1"/>
          </p:nvPr>
        </p:nvSpPr>
        <p:spPr>
          <a:xfrm>
            <a:off x="550862" y="2054382"/>
            <a:ext cx="11088687" cy="3397724"/>
          </a:xfrm>
          <a:noFill/>
        </p:spPr>
        <p:txBody>
          <a:bodyPr lIns="0" tIns="0" rIns="0" bIns="144000">
            <a:noAutofit/>
          </a:bodyPr>
          <a:lstStyle>
            <a:lvl1pPr marL="0" indent="0">
              <a:lnSpc>
                <a:spcPct val="100000"/>
              </a:lnSpc>
              <a:buNone/>
              <a:defRPr sz="2000" b="0">
                <a:solidFill>
                  <a:schemeClr val="tx1"/>
                </a:solidFill>
                <a:latin typeface="Tenorite" panose="00000500000000000000" pitchFamily="2" charset="0"/>
              </a:defRPr>
            </a:lvl1pPr>
          </a:lstStyle>
          <a:p>
            <a:pPr lvl="0"/>
            <a:r>
              <a:rPr lang="en-GB" dirty="0"/>
              <a:t>Content</a:t>
            </a:r>
          </a:p>
        </p:txBody>
      </p:sp>
    </p:spTree>
    <p:extLst>
      <p:ext uri="{BB962C8B-B14F-4D97-AF65-F5344CB8AC3E}">
        <p14:creationId xmlns:p14="http://schemas.microsoft.com/office/powerpoint/2010/main" val="2542927924"/>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3702"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p content with 4 column block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noRot="1" noMove="1" noResize="1" noEditPoints="1" noAdjustHandles="1" noChangeArrowheads="1" noChangeShapeType="1"/>
          </p:cNvSpPr>
          <p:nvPr>
            <p:ph type="dgm" sz="quarter" idx="14"/>
          </p:nvPr>
        </p:nvSpPr>
        <p:spPr>
          <a:xfrm>
            <a:off x="9534175"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noFill/>
              </a:defRPr>
            </a:lvl1pPr>
          </a:lstStyle>
          <a:p>
            <a:endParaRPr lang="en-GB" dirty="0"/>
          </a:p>
        </p:txBody>
      </p:sp>
      <p:sp>
        <p:nvSpPr>
          <p:cNvPr id="13" name="Title 1">
            <a:extLst>
              <a:ext uri="{FF2B5EF4-FFF2-40B4-BE49-F238E27FC236}">
                <a16:creationId xmlns:a16="http://schemas.microsoft.com/office/drawing/2014/main" id="{0166734C-31E7-B9C1-2612-179F59E58D93}"/>
              </a:ext>
            </a:extLst>
          </p:cNvPr>
          <p:cNvSpPr>
            <a:spLocks noGrp="1"/>
          </p:cNvSpPr>
          <p:nvPr>
            <p:ph type="title" hasCustomPrompt="1"/>
          </p:nvPr>
        </p:nvSpPr>
        <p:spPr>
          <a:xfrm>
            <a:off x="561497" y="549275"/>
            <a:ext cx="11078051" cy="644004"/>
          </a:xfrm>
        </p:spPr>
        <p:txBody>
          <a:bodyPr bIns="144000"/>
          <a:lstStyle>
            <a:lvl1pPr algn="ctr">
              <a:defRPr sz="3600"/>
            </a:lvl1pPr>
          </a:lstStyle>
          <a:p>
            <a:r>
              <a:rPr lang="en-US" dirty="0"/>
              <a:t>Slide title</a:t>
            </a:r>
            <a:endParaRPr lang="en-GB" dirty="0"/>
          </a:p>
        </p:txBody>
      </p:sp>
      <p:sp>
        <p:nvSpPr>
          <p:cNvPr id="8" name="Text Placeholder 7">
            <a:extLst>
              <a:ext uri="{FF2B5EF4-FFF2-40B4-BE49-F238E27FC236}">
                <a16:creationId xmlns:a16="http://schemas.microsoft.com/office/drawing/2014/main" id="{C477FA9F-78CE-5593-46C1-5744F3D35ED9}"/>
              </a:ext>
            </a:extLst>
          </p:cNvPr>
          <p:cNvSpPr>
            <a:spLocks noGrp="1"/>
          </p:cNvSpPr>
          <p:nvPr>
            <p:ph type="body" sz="quarter" idx="17" hasCustomPrompt="1"/>
          </p:nvPr>
        </p:nvSpPr>
        <p:spPr>
          <a:xfrm>
            <a:off x="2143943" y="1198125"/>
            <a:ext cx="7902525" cy="906366"/>
          </a:xfrm>
        </p:spPr>
        <p:txBody>
          <a:bodyPr bIns="288000"/>
          <a:lstStyle>
            <a:lvl1pPr marL="0" indent="0" algn="ctr">
              <a:lnSpc>
                <a:spcPct val="100000"/>
              </a:lnSpc>
              <a:buNone/>
              <a:defRPr sz="2000" b="0">
                <a:latin typeface="Tenorite" panose="00000500000000000000" pitchFamily="2" charset="0"/>
              </a:defRPr>
            </a:lvl1pPr>
            <a:lvl5pP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endParaRPr lang="en-GB" dirty="0"/>
          </a:p>
        </p:txBody>
      </p:sp>
      <p:sp>
        <p:nvSpPr>
          <p:cNvPr id="15" name="Content Placeholder 14">
            <a:extLst>
              <a:ext uri="{FF2B5EF4-FFF2-40B4-BE49-F238E27FC236}">
                <a16:creationId xmlns:a16="http://schemas.microsoft.com/office/drawing/2014/main" id="{17C41B5B-59F1-2DB3-75CB-7DE2367C992B}"/>
              </a:ext>
            </a:extLst>
          </p:cNvPr>
          <p:cNvSpPr>
            <a:spLocks noGrp="1"/>
          </p:cNvSpPr>
          <p:nvPr>
            <p:ph sz="quarter" idx="18" hasCustomPrompt="1"/>
          </p:nvPr>
        </p:nvSpPr>
        <p:spPr>
          <a:xfrm>
            <a:off x="550862" y="2061596"/>
            <a:ext cx="2556000" cy="3390508"/>
          </a:xfrm>
          <a:noFill/>
        </p:spPr>
        <p:txBody>
          <a:bodyPr lIns="144000" tIns="144000" rIns="144000" bIns="144000">
            <a:noAutofit/>
          </a:bodyPr>
          <a:lstStyle>
            <a:lvl1pPr marL="0" indent="0">
              <a:lnSpc>
                <a:spcPct val="100000"/>
              </a:lnSpc>
              <a:buNone/>
              <a:defRPr sz="1800" b="0">
                <a:solidFill>
                  <a:schemeClr val="tx1"/>
                </a:solidFill>
                <a:latin typeface="Tenorite" panose="00000500000000000000" pitchFamily="2" charset="0"/>
              </a:defRPr>
            </a:lvl1pPr>
          </a:lstStyle>
          <a:p>
            <a:pPr lvl="0"/>
            <a:r>
              <a:rPr lang="en-GB" dirty="0"/>
              <a:t>Content</a:t>
            </a:r>
          </a:p>
        </p:txBody>
      </p:sp>
      <p:sp>
        <p:nvSpPr>
          <p:cNvPr id="9" name="Content Placeholder 14">
            <a:extLst>
              <a:ext uri="{FF2B5EF4-FFF2-40B4-BE49-F238E27FC236}">
                <a16:creationId xmlns:a16="http://schemas.microsoft.com/office/drawing/2014/main" id="{7F44F82C-821D-90B6-440B-967D4DE45178}"/>
              </a:ext>
            </a:extLst>
          </p:cNvPr>
          <p:cNvSpPr>
            <a:spLocks noGrp="1"/>
          </p:cNvSpPr>
          <p:nvPr>
            <p:ph sz="quarter" idx="19" hasCustomPrompt="1"/>
          </p:nvPr>
        </p:nvSpPr>
        <p:spPr>
          <a:xfrm>
            <a:off x="3395091" y="2061597"/>
            <a:ext cx="2556000" cy="3390508"/>
          </a:xfrm>
          <a:noFill/>
        </p:spPr>
        <p:txBody>
          <a:bodyPr lIns="144000" tIns="144000" rIns="144000" bIns="144000">
            <a:noAutofit/>
          </a:bodyPr>
          <a:lstStyle>
            <a:lvl1pPr marL="0" indent="0">
              <a:lnSpc>
                <a:spcPct val="100000"/>
              </a:lnSpc>
              <a:buNone/>
              <a:defRPr sz="2000" b="0">
                <a:solidFill>
                  <a:schemeClr val="tx1"/>
                </a:solidFill>
                <a:latin typeface="Tenorite" panose="00000500000000000000" pitchFamily="2" charset="0"/>
              </a:defRPr>
            </a:lvl1pPr>
          </a:lstStyle>
          <a:p>
            <a:pPr lvl="0"/>
            <a:r>
              <a:rPr lang="en-GB" dirty="0"/>
              <a:t>Content</a:t>
            </a:r>
          </a:p>
        </p:txBody>
      </p:sp>
      <p:sp>
        <p:nvSpPr>
          <p:cNvPr id="10" name="Content Placeholder 14">
            <a:extLst>
              <a:ext uri="{FF2B5EF4-FFF2-40B4-BE49-F238E27FC236}">
                <a16:creationId xmlns:a16="http://schemas.microsoft.com/office/drawing/2014/main" id="{DB7C454A-91F2-46B5-CCBB-887E38636AD6}"/>
              </a:ext>
            </a:extLst>
          </p:cNvPr>
          <p:cNvSpPr>
            <a:spLocks noGrp="1"/>
          </p:cNvSpPr>
          <p:nvPr>
            <p:ph sz="quarter" idx="20" hasCustomPrompt="1"/>
          </p:nvPr>
        </p:nvSpPr>
        <p:spPr>
          <a:xfrm>
            <a:off x="6239320" y="2061597"/>
            <a:ext cx="2556000" cy="3390508"/>
          </a:xfrm>
          <a:noFill/>
        </p:spPr>
        <p:txBody>
          <a:bodyPr lIns="144000" tIns="144000" rIns="144000" bIns="144000">
            <a:noAutofit/>
          </a:bodyPr>
          <a:lstStyle>
            <a:lvl1pPr marL="0" indent="0">
              <a:lnSpc>
                <a:spcPct val="100000"/>
              </a:lnSpc>
              <a:buNone/>
              <a:defRPr sz="2000" b="0">
                <a:solidFill>
                  <a:schemeClr val="tx1"/>
                </a:solidFill>
                <a:latin typeface="Tenorite" panose="00000500000000000000" pitchFamily="2" charset="0"/>
              </a:defRPr>
            </a:lvl1pPr>
          </a:lstStyle>
          <a:p>
            <a:pPr lvl="0"/>
            <a:r>
              <a:rPr lang="en-GB" dirty="0"/>
              <a:t>Content</a:t>
            </a:r>
          </a:p>
        </p:txBody>
      </p:sp>
      <p:sp>
        <p:nvSpPr>
          <p:cNvPr id="11" name="Content Placeholder 14">
            <a:extLst>
              <a:ext uri="{FF2B5EF4-FFF2-40B4-BE49-F238E27FC236}">
                <a16:creationId xmlns:a16="http://schemas.microsoft.com/office/drawing/2014/main" id="{3DC355F5-A202-277F-7F6C-317283C6AA17}"/>
              </a:ext>
            </a:extLst>
          </p:cNvPr>
          <p:cNvSpPr>
            <a:spLocks noGrp="1"/>
          </p:cNvSpPr>
          <p:nvPr>
            <p:ph sz="quarter" idx="21" hasCustomPrompt="1"/>
          </p:nvPr>
        </p:nvSpPr>
        <p:spPr>
          <a:xfrm>
            <a:off x="9083548" y="2061597"/>
            <a:ext cx="2556000" cy="3390508"/>
          </a:xfrm>
          <a:noFill/>
        </p:spPr>
        <p:txBody>
          <a:bodyPr lIns="144000" tIns="144000" rIns="144000" bIns="144000">
            <a:noAutofit/>
          </a:bodyPr>
          <a:lstStyle>
            <a:lvl1pPr marL="0" indent="0">
              <a:lnSpc>
                <a:spcPct val="100000"/>
              </a:lnSpc>
              <a:buNone/>
              <a:defRPr sz="2000" b="0">
                <a:solidFill>
                  <a:schemeClr val="tx1"/>
                </a:solidFill>
                <a:latin typeface="Tenorite" panose="00000500000000000000" pitchFamily="2" charset="0"/>
              </a:defRPr>
            </a:lvl1pPr>
          </a:lstStyle>
          <a:p>
            <a:pPr lvl="0"/>
            <a:r>
              <a:rPr lang="en-GB" dirty="0"/>
              <a:t>Content</a:t>
            </a:r>
          </a:p>
        </p:txBody>
      </p:sp>
      <p:sp>
        <p:nvSpPr>
          <p:cNvPr id="12" name="Content Placeholder 25">
            <a:extLst>
              <a:ext uri="{FF2B5EF4-FFF2-40B4-BE49-F238E27FC236}">
                <a16:creationId xmlns:a16="http://schemas.microsoft.com/office/drawing/2014/main" id="{0F791B11-4A2E-7469-5541-8B3FBCC80267}"/>
              </a:ext>
            </a:extLst>
          </p:cNvPr>
          <p:cNvSpPr>
            <a:spLocks noGrp="1"/>
          </p:cNvSpPr>
          <p:nvPr>
            <p:ph sz="quarter" idx="16" hasCustomPrompt="1"/>
          </p:nvPr>
        </p:nvSpPr>
        <p:spPr>
          <a:xfrm>
            <a:off x="561491" y="5452105"/>
            <a:ext cx="11078059" cy="457012"/>
          </a:xfrm>
          <a:noFill/>
        </p:spPr>
        <p:txBody>
          <a:bodyPr tIns="288000" rIns="144000"/>
          <a:lstStyle>
            <a:lvl1pPr marL="0" indent="0" algn="ctr">
              <a:buNone/>
              <a:defRPr lang="en-GB" sz="1200" b="0" dirty="0">
                <a:solidFill>
                  <a:srgbClr val="696963"/>
                </a:solidFill>
                <a:latin typeface="Tenorite" panose="00000500000000000000" pitchFamily="2" charset="0"/>
              </a:defRPr>
            </a:lvl1pPr>
          </a:lstStyle>
          <a:p>
            <a:pPr lvl="0"/>
            <a:r>
              <a:rPr lang="en-US" dirty="0"/>
              <a:t>Source text</a:t>
            </a:r>
            <a:endParaRPr lang="en-GB" dirty="0"/>
          </a:p>
        </p:txBody>
      </p:sp>
    </p:spTree>
    <p:extLst>
      <p:ext uri="{BB962C8B-B14F-4D97-AF65-F5344CB8AC3E}">
        <p14:creationId xmlns:p14="http://schemas.microsoft.com/office/powerpoint/2010/main" val="272431287"/>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370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p content with 3 column block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noRot="1" noMove="1" noResize="1" noEditPoints="1" noAdjustHandles="1" noChangeArrowheads="1" noChangeShapeType="1"/>
          </p:cNvSpPr>
          <p:nvPr>
            <p:ph type="dgm" sz="quarter" idx="14"/>
          </p:nvPr>
        </p:nvSpPr>
        <p:spPr>
          <a:xfrm>
            <a:off x="9534175"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noFill/>
              </a:defRPr>
            </a:lvl1pPr>
          </a:lstStyle>
          <a:p>
            <a:endParaRPr lang="en-GB" dirty="0"/>
          </a:p>
        </p:txBody>
      </p:sp>
      <p:sp>
        <p:nvSpPr>
          <p:cNvPr id="13" name="Title 1">
            <a:extLst>
              <a:ext uri="{FF2B5EF4-FFF2-40B4-BE49-F238E27FC236}">
                <a16:creationId xmlns:a16="http://schemas.microsoft.com/office/drawing/2014/main" id="{0166734C-31E7-B9C1-2612-179F59E58D93}"/>
              </a:ext>
            </a:extLst>
          </p:cNvPr>
          <p:cNvSpPr>
            <a:spLocks noGrp="1"/>
          </p:cNvSpPr>
          <p:nvPr>
            <p:ph type="title" hasCustomPrompt="1"/>
          </p:nvPr>
        </p:nvSpPr>
        <p:spPr>
          <a:xfrm>
            <a:off x="561497" y="549275"/>
            <a:ext cx="11078053" cy="644004"/>
          </a:xfrm>
        </p:spPr>
        <p:txBody>
          <a:bodyPr bIns="144000"/>
          <a:lstStyle>
            <a:lvl1pPr algn="ctr">
              <a:defRPr sz="3600"/>
            </a:lvl1pPr>
          </a:lstStyle>
          <a:p>
            <a:r>
              <a:rPr lang="en-US" dirty="0"/>
              <a:t>Slide title</a:t>
            </a:r>
            <a:endParaRPr lang="en-GB" dirty="0"/>
          </a:p>
        </p:txBody>
      </p:sp>
      <p:sp>
        <p:nvSpPr>
          <p:cNvPr id="8" name="Text Placeholder 7">
            <a:extLst>
              <a:ext uri="{FF2B5EF4-FFF2-40B4-BE49-F238E27FC236}">
                <a16:creationId xmlns:a16="http://schemas.microsoft.com/office/drawing/2014/main" id="{C477FA9F-78CE-5593-46C1-5744F3D35ED9}"/>
              </a:ext>
            </a:extLst>
          </p:cNvPr>
          <p:cNvSpPr>
            <a:spLocks noGrp="1"/>
          </p:cNvSpPr>
          <p:nvPr>
            <p:ph type="body" sz="quarter" idx="17" hasCustomPrompt="1"/>
          </p:nvPr>
        </p:nvSpPr>
        <p:spPr>
          <a:xfrm>
            <a:off x="2208000" y="1210825"/>
            <a:ext cx="7776000" cy="906366"/>
          </a:xfrm>
        </p:spPr>
        <p:txBody>
          <a:bodyPr bIns="288000"/>
          <a:lstStyle>
            <a:lvl1pPr marL="0" indent="0" algn="ctr">
              <a:lnSpc>
                <a:spcPct val="100000"/>
              </a:lnSpc>
              <a:buNone/>
              <a:defRPr sz="2000" b="0">
                <a:latin typeface="Tenorite" panose="00000500000000000000" pitchFamily="2" charset="0"/>
              </a:defRPr>
            </a:lvl1pPr>
            <a:lvl5pP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endParaRPr lang="en-GB" dirty="0"/>
          </a:p>
        </p:txBody>
      </p:sp>
      <p:sp>
        <p:nvSpPr>
          <p:cNvPr id="9" name="Content Placeholder 14">
            <a:extLst>
              <a:ext uri="{FF2B5EF4-FFF2-40B4-BE49-F238E27FC236}">
                <a16:creationId xmlns:a16="http://schemas.microsoft.com/office/drawing/2014/main" id="{7F44F82C-821D-90B6-440B-967D4DE45178}"/>
              </a:ext>
            </a:extLst>
          </p:cNvPr>
          <p:cNvSpPr>
            <a:spLocks noGrp="1"/>
          </p:cNvSpPr>
          <p:nvPr>
            <p:ph sz="quarter" idx="19" hasCustomPrompt="1"/>
          </p:nvPr>
        </p:nvSpPr>
        <p:spPr>
          <a:xfrm>
            <a:off x="840000" y="2062027"/>
            <a:ext cx="3312000" cy="3390077"/>
          </a:xfrm>
          <a:noFill/>
        </p:spPr>
        <p:txBody>
          <a:bodyPr lIns="144000" tIns="144000" rIns="144000" bIns="144000">
            <a:noAutofit/>
          </a:bodyPr>
          <a:lstStyle>
            <a:lvl1pPr marL="0" indent="0">
              <a:lnSpc>
                <a:spcPct val="100000"/>
              </a:lnSpc>
              <a:buNone/>
              <a:defRPr sz="2000" b="0">
                <a:solidFill>
                  <a:schemeClr val="tx1"/>
                </a:solidFill>
                <a:latin typeface="Tenorite" panose="00000500000000000000" pitchFamily="2" charset="0"/>
              </a:defRPr>
            </a:lvl1pPr>
          </a:lstStyle>
          <a:p>
            <a:pPr lvl="0"/>
            <a:r>
              <a:rPr lang="en-GB" dirty="0"/>
              <a:t>Content</a:t>
            </a:r>
          </a:p>
        </p:txBody>
      </p:sp>
      <p:sp>
        <p:nvSpPr>
          <p:cNvPr id="6" name="Content Placeholder 14">
            <a:extLst>
              <a:ext uri="{FF2B5EF4-FFF2-40B4-BE49-F238E27FC236}">
                <a16:creationId xmlns:a16="http://schemas.microsoft.com/office/drawing/2014/main" id="{4EA49ACE-C010-597F-5FD0-6BE310CCF4CA}"/>
              </a:ext>
            </a:extLst>
          </p:cNvPr>
          <p:cNvSpPr>
            <a:spLocks noGrp="1"/>
          </p:cNvSpPr>
          <p:nvPr>
            <p:ph sz="quarter" idx="20" hasCustomPrompt="1"/>
          </p:nvPr>
        </p:nvSpPr>
        <p:spPr>
          <a:xfrm>
            <a:off x="4440000" y="2062028"/>
            <a:ext cx="3312000" cy="3390077"/>
          </a:xfrm>
          <a:noFill/>
        </p:spPr>
        <p:txBody>
          <a:bodyPr lIns="144000" tIns="144000" rIns="144000" bIns="144000">
            <a:noAutofit/>
          </a:bodyPr>
          <a:lstStyle>
            <a:lvl1pPr marL="0" indent="0">
              <a:lnSpc>
                <a:spcPct val="100000"/>
              </a:lnSpc>
              <a:buNone/>
              <a:defRPr sz="2000" b="0">
                <a:solidFill>
                  <a:schemeClr val="tx1"/>
                </a:solidFill>
                <a:latin typeface="Tenorite" panose="00000500000000000000" pitchFamily="2" charset="0"/>
              </a:defRPr>
            </a:lvl1pPr>
          </a:lstStyle>
          <a:p>
            <a:pPr lvl="0"/>
            <a:r>
              <a:rPr lang="en-GB" dirty="0"/>
              <a:t>Content</a:t>
            </a:r>
          </a:p>
        </p:txBody>
      </p:sp>
      <p:sp>
        <p:nvSpPr>
          <p:cNvPr id="7" name="Content Placeholder 14">
            <a:extLst>
              <a:ext uri="{FF2B5EF4-FFF2-40B4-BE49-F238E27FC236}">
                <a16:creationId xmlns:a16="http://schemas.microsoft.com/office/drawing/2014/main" id="{13A0B5A8-6751-D9EF-2920-53C4963546D4}"/>
              </a:ext>
            </a:extLst>
          </p:cNvPr>
          <p:cNvSpPr>
            <a:spLocks noGrp="1"/>
          </p:cNvSpPr>
          <p:nvPr>
            <p:ph sz="quarter" idx="21" hasCustomPrompt="1"/>
          </p:nvPr>
        </p:nvSpPr>
        <p:spPr>
          <a:xfrm>
            <a:off x="8040000" y="2062028"/>
            <a:ext cx="3312000" cy="3390077"/>
          </a:xfrm>
          <a:noFill/>
        </p:spPr>
        <p:txBody>
          <a:bodyPr lIns="144000" tIns="144000" rIns="144000" bIns="144000">
            <a:noAutofit/>
          </a:bodyPr>
          <a:lstStyle>
            <a:lvl1pPr marL="0" indent="0">
              <a:lnSpc>
                <a:spcPct val="100000"/>
              </a:lnSpc>
              <a:buNone/>
              <a:defRPr sz="2000" b="0">
                <a:solidFill>
                  <a:schemeClr val="tx1"/>
                </a:solidFill>
                <a:latin typeface="Tenorite" panose="00000500000000000000" pitchFamily="2" charset="0"/>
              </a:defRPr>
            </a:lvl1pPr>
          </a:lstStyle>
          <a:p>
            <a:pPr lvl="0"/>
            <a:r>
              <a:rPr lang="en-GB" dirty="0"/>
              <a:t>Content</a:t>
            </a:r>
          </a:p>
        </p:txBody>
      </p:sp>
      <p:sp>
        <p:nvSpPr>
          <p:cNvPr id="16" name="Content Placeholder 25">
            <a:extLst>
              <a:ext uri="{FF2B5EF4-FFF2-40B4-BE49-F238E27FC236}">
                <a16:creationId xmlns:a16="http://schemas.microsoft.com/office/drawing/2014/main" id="{96E78898-65FD-4D14-E547-C8946667E260}"/>
              </a:ext>
            </a:extLst>
          </p:cNvPr>
          <p:cNvSpPr>
            <a:spLocks noGrp="1"/>
          </p:cNvSpPr>
          <p:nvPr>
            <p:ph sz="quarter" idx="16" hasCustomPrompt="1"/>
          </p:nvPr>
        </p:nvSpPr>
        <p:spPr>
          <a:xfrm>
            <a:off x="561491" y="5452105"/>
            <a:ext cx="11078059" cy="457012"/>
          </a:xfrm>
          <a:noFill/>
        </p:spPr>
        <p:txBody>
          <a:bodyPr tIns="288000" rIns="144000"/>
          <a:lstStyle>
            <a:lvl1pPr marL="0" indent="0" algn="ctr">
              <a:buNone/>
              <a:defRPr lang="en-GB" sz="1200" b="0" dirty="0">
                <a:solidFill>
                  <a:srgbClr val="696963"/>
                </a:solidFill>
                <a:latin typeface="Tenorite" panose="00000500000000000000" pitchFamily="2" charset="0"/>
              </a:defRPr>
            </a:lvl1pPr>
          </a:lstStyle>
          <a:p>
            <a:pPr lvl="0"/>
            <a:r>
              <a:rPr lang="en-US" dirty="0"/>
              <a:t>Source text</a:t>
            </a:r>
            <a:endParaRPr lang="en-GB" dirty="0"/>
          </a:p>
        </p:txBody>
      </p:sp>
    </p:spTree>
    <p:extLst>
      <p:ext uri="{BB962C8B-B14F-4D97-AF65-F5344CB8AC3E}">
        <p14:creationId xmlns:p14="http://schemas.microsoft.com/office/powerpoint/2010/main" val="3206921726"/>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370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p content with 20/60/20 colum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noRot="1" noMove="1" noResize="1" noEditPoints="1" noAdjustHandles="1" noChangeArrowheads="1" noChangeShapeType="1"/>
          </p:cNvSpPr>
          <p:nvPr>
            <p:ph type="dgm" sz="quarter" idx="14"/>
          </p:nvPr>
        </p:nvSpPr>
        <p:spPr>
          <a:xfrm>
            <a:off x="9534175"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noFill/>
              </a:defRPr>
            </a:lvl1pPr>
          </a:lstStyle>
          <a:p>
            <a:endParaRPr lang="en-GB" dirty="0"/>
          </a:p>
        </p:txBody>
      </p:sp>
      <p:sp>
        <p:nvSpPr>
          <p:cNvPr id="13" name="Title 1">
            <a:extLst>
              <a:ext uri="{FF2B5EF4-FFF2-40B4-BE49-F238E27FC236}">
                <a16:creationId xmlns:a16="http://schemas.microsoft.com/office/drawing/2014/main" id="{0166734C-31E7-B9C1-2612-179F59E58D93}"/>
              </a:ext>
            </a:extLst>
          </p:cNvPr>
          <p:cNvSpPr>
            <a:spLocks noGrp="1"/>
          </p:cNvSpPr>
          <p:nvPr>
            <p:ph type="title" hasCustomPrompt="1"/>
          </p:nvPr>
        </p:nvSpPr>
        <p:spPr>
          <a:xfrm>
            <a:off x="561497" y="549275"/>
            <a:ext cx="11078053" cy="644004"/>
          </a:xfrm>
        </p:spPr>
        <p:txBody>
          <a:bodyPr bIns="144000"/>
          <a:lstStyle>
            <a:lvl1pPr algn="ctr">
              <a:defRPr sz="3600"/>
            </a:lvl1pPr>
          </a:lstStyle>
          <a:p>
            <a:r>
              <a:rPr lang="en-US" dirty="0"/>
              <a:t>Slide title</a:t>
            </a:r>
            <a:endParaRPr lang="en-GB" dirty="0"/>
          </a:p>
        </p:txBody>
      </p:sp>
      <p:sp>
        <p:nvSpPr>
          <p:cNvPr id="8" name="Text Placeholder 7">
            <a:extLst>
              <a:ext uri="{FF2B5EF4-FFF2-40B4-BE49-F238E27FC236}">
                <a16:creationId xmlns:a16="http://schemas.microsoft.com/office/drawing/2014/main" id="{C477FA9F-78CE-5593-46C1-5744F3D35ED9}"/>
              </a:ext>
            </a:extLst>
          </p:cNvPr>
          <p:cNvSpPr>
            <a:spLocks noGrp="1"/>
          </p:cNvSpPr>
          <p:nvPr>
            <p:ph type="body" sz="quarter" idx="17" hasCustomPrompt="1"/>
          </p:nvPr>
        </p:nvSpPr>
        <p:spPr>
          <a:xfrm>
            <a:off x="2251941" y="1196975"/>
            <a:ext cx="7686525" cy="906366"/>
          </a:xfrm>
        </p:spPr>
        <p:txBody>
          <a:bodyPr bIns="288000"/>
          <a:lstStyle>
            <a:lvl1pPr marL="0" indent="0" algn="ctr">
              <a:lnSpc>
                <a:spcPct val="100000"/>
              </a:lnSpc>
              <a:buNone/>
              <a:defRPr sz="2000" b="0">
                <a:latin typeface="Tenorite" panose="00000500000000000000" pitchFamily="2" charset="0"/>
              </a:defRPr>
            </a:lvl1pPr>
            <a:lvl5pP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endParaRPr lang="en-GB" dirty="0"/>
          </a:p>
        </p:txBody>
      </p:sp>
      <p:sp>
        <p:nvSpPr>
          <p:cNvPr id="15" name="Content Placeholder 14">
            <a:extLst>
              <a:ext uri="{FF2B5EF4-FFF2-40B4-BE49-F238E27FC236}">
                <a16:creationId xmlns:a16="http://schemas.microsoft.com/office/drawing/2014/main" id="{17C41B5B-59F1-2DB3-75CB-7DE2367C992B}"/>
              </a:ext>
            </a:extLst>
          </p:cNvPr>
          <p:cNvSpPr>
            <a:spLocks noGrp="1"/>
          </p:cNvSpPr>
          <p:nvPr>
            <p:ph sz="quarter" idx="18" hasCustomPrompt="1"/>
          </p:nvPr>
        </p:nvSpPr>
        <p:spPr>
          <a:xfrm>
            <a:off x="550862" y="2061596"/>
            <a:ext cx="2556000" cy="3390508"/>
          </a:xfrm>
          <a:noFill/>
        </p:spPr>
        <p:txBody>
          <a:bodyPr lIns="144000" tIns="144000" rIns="144000" bIns="144000">
            <a:noAutofit/>
          </a:bodyPr>
          <a:lstStyle>
            <a:lvl1pPr marL="0" indent="0">
              <a:lnSpc>
                <a:spcPct val="100000"/>
              </a:lnSpc>
              <a:buNone/>
              <a:defRPr sz="2000" b="0">
                <a:solidFill>
                  <a:schemeClr val="tx1"/>
                </a:solidFill>
                <a:latin typeface="Tenorite" panose="00000500000000000000" pitchFamily="2" charset="0"/>
              </a:defRPr>
            </a:lvl1pPr>
          </a:lstStyle>
          <a:p>
            <a:pPr lvl="0"/>
            <a:r>
              <a:rPr lang="en-GB" dirty="0"/>
              <a:t>Content</a:t>
            </a:r>
          </a:p>
        </p:txBody>
      </p:sp>
      <p:sp>
        <p:nvSpPr>
          <p:cNvPr id="9" name="Content Placeholder 14">
            <a:extLst>
              <a:ext uri="{FF2B5EF4-FFF2-40B4-BE49-F238E27FC236}">
                <a16:creationId xmlns:a16="http://schemas.microsoft.com/office/drawing/2014/main" id="{7F44F82C-821D-90B6-440B-967D4DE45178}"/>
              </a:ext>
            </a:extLst>
          </p:cNvPr>
          <p:cNvSpPr>
            <a:spLocks noGrp="1"/>
          </p:cNvSpPr>
          <p:nvPr>
            <p:ph sz="quarter" idx="19" hasCustomPrompt="1"/>
          </p:nvPr>
        </p:nvSpPr>
        <p:spPr>
          <a:xfrm>
            <a:off x="3395090" y="2061597"/>
            <a:ext cx="5400229" cy="3390508"/>
          </a:xfrm>
          <a:noFill/>
        </p:spPr>
        <p:txBody>
          <a:bodyPr lIns="144000" tIns="144000" rIns="144000" bIns="144000">
            <a:noAutofit/>
          </a:bodyPr>
          <a:lstStyle>
            <a:lvl1pPr marL="0" indent="0">
              <a:lnSpc>
                <a:spcPct val="100000"/>
              </a:lnSpc>
              <a:buNone/>
              <a:defRPr sz="2000" b="0">
                <a:solidFill>
                  <a:schemeClr val="tx1"/>
                </a:solidFill>
                <a:latin typeface="Tenorite" panose="00000500000000000000" pitchFamily="2" charset="0"/>
              </a:defRPr>
            </a:lvl1pPr>
          </a:lstStyle>
          <a:p>
            <a:pPr lvl="0"/>
            <a:r>
              <a:rPr lang="en-GB" dirty="0"/>
              <a:t>Copy, charts, images etc.</a:t>
            </a:r>
          </a:p>
        </p:txBody>
      </p:sp>
      <p:sp>
        <p:nvSpPr>
          <p:cNvPr id="11" name="Content Placeholder 14">
            <a:extLst>
              <a:ext uri="{FF2B5EF4-FFF2-40B4-BE49-F238E27FC236}">
                <a16:creationId xmlns:a16="http://schemas.microsoft.com/office/drawing/2014/main" id="{3DC355F5-A202-277F-7F6C-317283C6AA17}"/>
              </a:ext>
            </a:extLst>
          </p:cNvPr>
          <p:cNvSpPr>
            <a:spLocks noGrp="1"/>
          </p:cNvSpPr>
          <p:nvPr>
            <p:ph sz="quarter" idx="21" hasCustomPrompt="1"/>
          </p:nvPr>
        </p:nvSpPr>
        <p:spPr>
          <a:xfrm>
            <a:off x="9083548" y="2061597"/>
            <a:ext cx="2556000" cy="3390508"/>
          </a:xfrm>
          <a:noFill/>
        </p:spPr>
        <p:txBody>
          <a:bodyPr lIns="144000" tIns="144000" rIns="144000" bIns="144000">
            <a:noAutofit/>
          </a:bodyPr>
          <a:lstStyle>
            <a:lvl1pPr marL="0" indent="0">
              <a:lnSpc>
                <a:spcPct val="100000"/>
              </a:lnSpc>
              <a:buNone/>
              <a:defRPr sz="2000" b="0">
                <a:solidFill>
                  <a:schemeClr val="tx1"/>
                </a:solidFill>
                <a:latin typeface="Tenorite" panose="00000500000000000000" pitchFamily="2" charset="0"/>
              </a:defRPr>
            </a:lvl1pPr>
          </a:lstStyle>
          <a:p>
            <a:pPr lvl="0"/>
            <a:r>
              <a:rPr lang="en-GB" dirty="0"/>
              <a:t>Content</a:t>
            </a:r>
          </a:p>
        </p:txBody>
      </p:sp>
      <p:sp>
        <p:nvSpPr>
          <p:cNvPr id="2" name="Content Placeholder 25">
            <a:extLst>
              <a:ext uri="{FF2B5EF4-FFF2-40B4-BE49-F238E27FC236}">
                <a16:creationId xmlns:a16="http://schemas.microsoft.com/office/drawing/2014/main" id="{4FEA5B55-18AC-6508-A304-10B43BA2697B}"/>
              </a:ext>
            </a:extLst>
          </p:cNvPr>
          <p:cNvSpPr>
            <a:spLocks noGrp="1"/>
          </p:cNvSpPr>
          <p:nvPr>
            <p:ph sz="quarter" idx="16" hasCustomPrompt="1"/>
          </p:nvPr>
        </p:nvSpPr>
        <p:spPr>
          <a:xfrm>
            <a:off x="561491" y="5452105"/>
            <a:ext cx="11078059" cy="457012"/>
          </a:xfrm>
          <a:noFill/>
        </p:spPr>
        <p:txBody>
          <a:bodyPr tIns="288000" rIns="144000"/>
          <a:lstStyle>
            <a:lvl1pPr marL="0" indent="0" algn="ctr">
              <a:buNone/>
              <a:defRPr lang="en-GB" sz="1200" b="0" dirty="0">
                <a:solidFill>
                  <a:srgbClr val="696963"/>
                </a:solidFill>
                <a:latin typeface="Tenorite" panose="00000500000000000000" pitchFamily="2" charset="0"/>
              </a:defRPr>
            </a:lvl1pPr>
          </a:lstStyle>
          <a:p>
            <a:pPr lvl="0"/>
            <a:r>
              <a:rPr lang="en-US" dirty="0"/>
              <a:t>Source text</a:t>
            </a:r>
            <a:endParaRPr lang="en-GB" dirty="0"/>
          </a:p>
        </p:txBody>
      </p:sp>
    </p:spTree>
    <p:extLst>
      <p:ext uri="{BB962C8B-B14F-4D97-AF65-F5344CB8AC3E}">
        <p14:creationId xmlns:p14="http://schemas.microsoft.com/office/powerpoint/2010/main" val="3145568749"/>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370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op content with 4 column card stat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0D78B9-FD2F-A56F-B861-166E1352D060}"/>
              </a:ext>
            </a:extLst>
          </p:cNvPr>
          <p:cNvSpPr/>
          <p:nvPr userDrawn="1"/>
        </p:nvSpPr>
        <p:spPr>
          <a:xfrm>
            <a:off x="9083550" y="2073426"/>
            <a:ext cx="2556000" cy="33786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19" name="Rectangle 18">
            <a:extLst>
              <a:ext uri="{FF2B5EF4-FFF2-40B4-BE49-F238E27FC236}">
                <a16:creationId xmlns:a16="http://schemas.microsoft.com/office/drawing/2014/main" id="{5F4E16A8-9289-5291-503D-000C5D6A050E}"/>
              </a:ext>
            </a:extLst>
          </p:cNvPr>
          <p:cNvSpPr/>
          <p:nvPr userDrawn="1"/>
        </p:nvSpPr>
        <p:spPr>
          <a:xfrm>
            <a:off x="6239320" y="2073886"/>
            <a:ext cx="2556000" cy="33786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18" name="Rectangle 17">
            <a:extLst>
              <a:ext uri="{FF2B5EF4-FFF2-40B4-BE49-F238E27FC236}">
                <a16:creationId xmlns:a16="http://schemas.microsoft.com/office/drawing/2014/main" id="{C333A3B9-4570-39B1-3104-F59BA5DBC296}"/>
              </a:ext>
            </a:extLst>
          </p:cNvPr>
          <p:cNvSpPr/>
          <p:nvPr userDrawn="1"/>
        </p:nvSpPr>
        <p:spPr>
          <a:xfrm>
            <a:off x="3395083" y="2073426"/>
            <a:ext cx="2556000" cy="33786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16" name="Rectangle 15">
            <a:extLst>
              <a:ext uri="{FF2B5EF4-FFF2-40B4-BE49-F238E27FC236}">
                <a16:creationId xmlns:a16="http://schemas.microsoft.com/office/drawing/2014/main" id="{0F9AC136-3A7C-79E8-255D-1918E2355D49}"/>
              </a:ext>
            </a:extLst>
          </p:cNvPr>
          <p:cNvSpPr/>
          <p:nvPr userDrawn="1"/>
        </p:nvSpPr>
        <p:spPr>
          <a:xfrm>
            <a:off x="561491" y="2073426"/>
            <a:ext cx="2556000" cy="33786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noRot="1" noMove="1" noResize="1" noEditPoints="1" noAdjustHandles="1" noChangeArrowheads="1" noChangeShapeType="1"/>
          </p:cNvSpPr>
          <p:nvPr>
            <p:ph type="dgm" sz="quarter" idx="14"/>
          </p:nvPr>
        </p:nvSpPr>
        <p:spPr>
          <a:xfrm>
            <a:off x="9534175"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noFill/>
              </a:defRPr>
            </a:lvl1pPr>
          </a:lstStyle>
          <a:p>
            <a:endParaRPr lang="en-GB" dirty="0"/>
          </a:p>
        </p:txBody>
      </p:sp>
      <p:sp>
        <p:nvSpPr>
          <p:cNvPr id="13" name="Title 1">
            <a:extLst>
              <a:ext uri="{FF2B5EF4-FFF2-40B4-BE49-F238E27FC236}">
                <a16:creationId xmlns:a16="http://schemas.microsoft.com/office/drawing/2014/main" id="{0166734C-31E7-B9C1-2612-179F59E58D93}"/>
              </a:ext>
            </a:extLst>
          </p:cNvPr>
          <p:cNvSpPr>
            <a:spLocks noGrp="1"/>
          </p:cNvSpPr>
          <p:nvPr>
            <p:ph type="title" hasCustomPrompt="1"/>
          </p:nvPr>
        </p:nvSpPr>
        <p:spPr>
          <a:xfrm>
            <a:off x="561497" y="549275"/>
            <a:ext cx="11078051" cy="792163"/>
          </a:xfrm>
        </p:spPr>
        <p:txBody>
          <a:bodyPr bIns="288000"/>
          <a:lstStyle>
            <a:lvl1pPr algn="ctr">
              <a:defRPr sz="3600"/>
            </a:lvl1pPr>
          </a:lstStyle>
          <a:p>
            <a:r>
              <a:rPr lang="en-US" dirty="0"/>
              <a:t>Slide title</a:t>
            </a:r>
            <a:endParaRPr lang="en-GB" dirty="0"/>
          </a:p>
        </p:txBody>
      </p:sp>
      <p:sp>
        <p:nvSpPr>
          <p:cNvPr id="8" name="Text Placeholder 7">
            <a:extLst>
              <a:ext uri="{FF2B5EF4-FFF2-40B4-BE49-F238E27FC236}">
                <a16:creationId xmlns:a16="http://schemas.microsoft.com/office/drawing/2014/main" id="{C477FA9F-78CE-5593-46C1-5744F3D35ED9}"/>
              </a:ext>
            </a:extLst>
          </p:cNvPr>
          <p:cNvSpPr>
            <a:spLocks noGrp="1"/>
          </p:cNvSpPr>
          <p:nvPr>
            <p:ph type="body" sz="quarter" idx="17" hasCustomPrompt="1"/>
          </p:nvPr>
        </p:nvSpPr>
        <p:spPr>
          <a:xfrm>
            <a:off x="2667000" y="1357730"/>
            <a:ext cx="6867525" cy="699404"/>
          </a:xfrm>
        </p:spPr>
        <p:txBody>
          <a:bodyPr bIns="144000"/>
          <a:lstStyle>
            <a:lvl1pPr marL="0" indent="0" algn="ctr">
              <a:lnSpc>
                <a:spcPct val="100000"/>
              </a:lnSpc>
              <a:buNone/>
              <a:defRPr sz="1800" b="0">
                <a:latin typeface="Tenorite" panose="00000500000000000000" pitchFamily="2" charset="0"/>
              </a:defRPr>
            </a:lvl1pPr>
            <a:lvl5pP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endParaRPr lang="en-GB" dirty="0"/>
          </a:p>
        </p:txBody>
      </p:sp>
      <p:sp>
        <p:nvSpPr>
          <p:cNvPr id="2" name="Content Placeholder 25">
            <a:extLst>
              <a:ext uri="{FF2B5EF4-FFF2-40B4-BE49-F238E27FC236}">
                <a16:creationId xmlns:a16="http://schemas.microsoft.com/office/drawing/2014/main" id="{FBB1FB7B-236B-6F6A-756F-0427F3D8A1E8}"/>
              </a:ext>
            </a:extLst>
          </p:cNvPr>
          <p:cNvSpPr>
            <a:spLocks noGrp="1"/>
          </p:cNvSpPr>
          <p:nvPr>
            <p:ph sz="quarter" idx="12" hasCustomPrompt="1"/>
          </p:nvPr>
        </p:nvSpPr>
        <p:spPr>
          <a:xfrm>
            <a:off x="561499" y="3618976"/>
            <a:ext cx="2556000" cy="743995"/>
          </a:xfrm>
          <a:noFill/>
        </p:spPr>
        <p:txBody>
          <a:bodyPr lIns="288000" tIns="144000" rIns="288000" bIns="288000"/>
          <a:lstStyle>
            <a:lvl1pPr marL="0" indent="0" algn="l">
              <a:lnSpc>
                <a:spcPct val="100000"/>
              </a:lnSpc>
              <a:buNone/>
              <a:defRPr lang="en-GB" sz="2000" b="0" dirty="0">
                <a:solidFill>
                  <a:schemeClr val="bg1"/>
                </a:solidFill>
                <a:latin typeface="Tenorite" panose="00000500000000000000" pitchFamily="2" charset="0"/>
              </a:defRPr>
            </a:lvl1pPr>
          </a:lstStyle>
          <a:p>
            <a:pPr lvl="0"/>
            <a:r>
              <a:rPr lang="en-GB" dirty="0"/>
              <a:t>Body</a:t>
            </a:r>
          </a:p>
        </p:txBody>
      </p:sp>
      <p:sp>
        <p:nvSpPr>
          <p:cNvPr id="6" name="Text Placeholder 11">
            <a:extLst>
              <a:ext uri="{FF2B5EF4-FFF2-40B4-BE49-F238E27FC236}">
                <a16:creationId xmlns:a16="http://schemas.microsoft.com/office/drawing/2014/main" id="{8EC86259-2F96-1B74-EF27-539FBFD4C128}"/>
              </a:ext>
            </a:extLst>
          </p:cNvPr>
          <p:cNvSpPr>
            <a:spLocks noGrp="1"/>
          </p:cNvSpPr>
          <p:nvPr>
            <p:ph type="body" sz="quarter" idx="22" hasCustomPrompt="1"/>
          </p:nvPr>
        </p:nvSpPr>
        <p:spPr>
          <a:xfrm>
            <a:off x="561495" y="2718766"/>
            <a:ext cx="2556000" cy="900210"/>
          </a:xfrm>
        </p:spPr>
        <p:txBody>
          <a:bodyPr lIns="288000" tIns="288000" rIns="288000"/>
          <a:lstStyle>
            <a:lvl1pPr marL="0" indent="0">
              <a:buNone/>
              <a:defRPr sz="4400">
                <a:solidFill>
                  <a:srgbClr val="FCD757"/>
                </a:solidFill>
              </a:defRPr>
            </a:lvl1pPr>
          </a:lstStyle>
          <a:p>
            <a:pPr lvl="0"/>
            <a:r>
              <a:rPr lang="en-US" dirty="0"/>
              <a:t>00</a:t>
            </a:r>
            <a:endParaRPr lang="en-GB" dirty="0"/>
          </a:p>
        </p:txBody>
      </p:sp>
      <p:sp>
        <p:nvSpPr>
          <p:cNvPr id="21" name="Content Placeholder 25">
            <a:extLst>
              <a:ext uri="{FF2B5EF4-FFF2-40B4-BE49-F238E27FC236}">
                <a16:creationId xmlns:a16="http://schemas.microsoft.com/office/drawing/2014/main" id="{B0ABE1D1-BF00-D046-0C64-FBF297F4BE21}"/>
              </a:ext>
            </a:extLst>
          </p:cNvPr>
          <p:cNvSpPr>
            <a:spLocks noGrp="1"/>
          </p:cNvSpPr>
          <p:nvPr>
            <p:ph sz="quarter" idx="23" hasCustomPrompt="1"/>
          </p:nvPr>
        </p:nvSpPr>
        <p:spPr>
          <a:xfrm>
            <a:off x="3396871" y="3618976"/>
            <a:ext cx="2556000" cy="743995"/>
          </a:xfrm>
          <a:noFill/>
        </p:spPr>
        <p:txBody>
          <a:bodyPr lIns="288000" tIns="144000" rIns="288000" bIns="288000"/>
          <a:lstStyle>
            <a:lvl1pPr marL="0" indent="0" algn="l">
              <a:lnSpc>
                <a:spcPct val="100000"/>
              </a:lnSpc>
              <a:buNone/>
              <a:defRPr lang="en-GB" sz="2000" b="0" dirty="0">
                <a:solidFill>
                  <a:schemeClr val="bg1"/>
                </a:solidFill>
                <a:latin typeface="Tenorite" panose="00000500000000000000" pitchFamily="2"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dirty="0"/>
              <a:t>Body</a:t>
            </a:r>
          </a:p>
        </p:txBody>
      </p:sp>
      <p:sp>
        <p:nvSpPr>
          <p:cNvPr id="22" name="Text Placeholder 11">
            <a:extLst>
              <a:ext uri="{FF2B5EF4-FFF2-40B4-BE49-F238E27FC236}">
                <a16:creationId xmlns:a16="http://schemas.microsoft.com/office/drawing/2014/main" id="{72E9E3C4-FEC4-C602-57FF-F09034B0CD4B}"/>
              </a:ext>
            </a:extLst>
          </p:cNvPr>
          <p:cNvSpPr>
            <a:spLocks noGrp="1"/>
          </p:cNvSpPr>
          <p:nvPr>
            <p:ph type="body" sz="quarter" idx="24" hasCustomPrompt="1"/>
          </p:nvPr>
        </p:nvSpPr>
        <p:spPr>
          <a:xfrm>
            <a:off x="3396867" y="2718766"/>
            <a:ext cx="2556000" cy="900210"/>
          </a:xfrm>
        </p:spPr>
        <p:txBody>
          <a:bodyPr lIns="288000" tIns="288000" rIns="288000"/>
          <a:lstStyle>
            <a:lvl1pPr marL="0" indent="0">
              <a:buNone/>
              <a:defRPr sz="4400">
                <a:solidFill>
                  <a:srgbClr val="FCD757"/>
                </a:solidFill>
              </a:defRPr>
            </a:lvl1pPr>
          </a:lstStyle>
          <a:p>
            <a:pPr lvl="0"/>
            <a:r>
              <a:rPr lang="en-US" dirty="0"/>
              <a:t>00</a:t>
            </a:r>
            <a:endParaRPr lang="en-GB" dirty="0"/>
          </a:p>
        </p:txBody>
      </p:sp>
      <p:sp>
        <p:nvSpPr>
          <p:cNvPr id="23" name="Content Placeholder 25">
            <a:extLst>
              <a:ext uri="{FF2B5EF4-FFF2-40B4-BE49-F238E27FC236}">
                <a16:creationId xmlns:a16="http://schemas.microsoft.com/office/drawing/2014/main" id="{FDE699EE-3B70-7607-DCA6-3F9861DED767}"/>
              </a:ext>
            </a:extLst>
          </p:cNvPr>
          <p:cNvSpPr>
            <a:spLocks noGrp="1"/>
          </p:cNvSpPr>
          <p:nvPr>
            <p:ph sz="quarter" idx="25" hasCustomPrompt="1"/>
          </p:nvPr>
        </p:nvSpPr>
        <p:spPr>
          <a:xfrm>
            <a:off x="6237536" y="3618976"/>
            <a:ext cx="2556000" cy="743995"/>
          </a:xfrm>
          <a:noFill/>
        </p:spPr>
        <p:txBody>
          <a:bodyPr lIns="288000" tIns="144000" rIns="288000" bIns="288000"/>
          <a:lstStyle>
            <a:lvl1pPr marL="0" indent="0" algn="l">
              <a:lnSpc>
                <a:spcPct val="100000"/>
              </a:lnSpc>
              <a:buNone/>
              <a:defRPr lang="en-GB" sz="2000" b="0" dirty="0">
                <a:solidFill>
                  <a:schemeClr val="bg1"/>
                </a:solidFill>
                <a:latin typeface="Tenorite" panose="00000500000000000000" pitchFamily="2"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dirty="0"/>
              <a:t>Body</a:t>
            </a:r>
          </a:p>
        </p:txBody>
      </p:sp>
      <p:sp>
        <p:nvSpPr>
          <p:cNvPr id="24" name="Text Placeholder 11">
            <a:extLst>
              <a:ext uri="{FF2B5EF4-FFF2-40B4-BE49-F238E27FC236}">
                <a16:creationId xmlns:a16="http://schemas.microsoft.com/office/drawing/2014/main" id="{A0497614-6D71-AD43-CAF9-EA24515C52AC}"/>
              </a:ext>
            </a:extLst>
          </p:cNvPr>
          <p:cNvSpPr>
            <a:spLocks noGrp="1"/>
          </p:cNvSpPr>
          <p:nvPr>
            <p:ph type="body" sz="quarter" idx="26" hasCustomPrompt="1"/>
          </p:nvPr>
        </p:nvSpPr>
        <p:spPr>
          <a:xfrm>
            <a:off x="6237532" y="2718766"/>
            <a:ext cx="2556000" cy="900210"/>
          </a:xfrm>
        </p:spPr>
        <p:txBody>
          <a:bodyPr lIns="288000" tIns="288000" rIns="288000"/>
          <a:lstStyle>
            <a:lvl1pPr marL="0" indent="0">
              <a:buNone/>
              <a:defRPr sz="4400">
                <a:solidFill>
                  <a:srgbClr val="FCD757"/>
                </a:solidFill>
              </a:defRPr>
            </a:lvl1pPr>
          </a:lstStyle>
          <a:p>
            <a:pPr lvl="0"/>
            <a:r>
              <a:rPr lang="en-US" dirty="0"/>
              <a:t>00</a:t>
            </a:r>
            <a:endParaRPr lang="en-GB" dirty="0"/>
          </a:p>
        </p:txBody>
      </p:sp>
      <p:sp>
        <p:nvSpPr>
          <p:cNvPr id="25" name="Content Placeholder 25">
            <a:extLst>
              <a:ext uri="{FF2B5EF4-FFF2-40B4-BE49-F238E27FC236}">
                <a16:creationId xmlns:a16="http://schemas.microsoft.com/office/drawing/2014/main" id="{B2BFAA65-492A-2270-B561-083D4AD3F488}"/>
              </a:ext>
            </a:extLst>
          </p:cNvPr>
          <p:cNvSpPr>
            <a:spLocks noGrp="1"/>
          </p:cNvSpPr>
          <p:nvPr>
            <p:ph sz="quarter" idx="27" hasCustomPrompt="1"/>
          </p:nvPr>
        </p:nvSpPr>
        <p:spPr>
          <a:xfrm>
            <a:off x="9088926" y="3618976"/>
            <a:ext cx="2556000" cy="743995"/>
          </a:xfrm>
          <a:noFill/>
        </p:spPr>
        <p:txBody>
          <a:bodyPr lIns="288000" tIns="144000" rIns="288000" bIns="288000"/>
          <a:lstStyle>
            <a:lvl1pPr marL="0" indent="0" algn="l">
              <a:lnSpc>
                <a:spcPct val="100000"/>
              </a:lnSpc>
              <a:buNone/>
              <a:defRPr lang="en-GB" sz="2000" b="0" dirty="0">
                <a:solidFill>
                  <a:schemeClr val="bg1"/>
                </a:solidFill>
                <a:latin typeface="Tenorite" panose="00000500000000000000" pitchFamily="2"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dirty="0"/>
              <a:t>Body</a:t>
            </a:r>
          </a:p>
        </p:txBody>
      </p:sp>
      <p:sp>
        <p:nvSpPr>
          <p:cNvPr id="26" name="Text Placeholder 11">
            <a:extLst>
              <a:ext uri="{FF2B5EF4-FFF2-40B4-BE49-F238E27FC236}">
                <a16:creationId xmlns:a16="http://schemas.microsoft.com/office/drawing/2014/main" id="{2C551014-25F3-A555-A925-1B43BA76D677}"/>
              </a:ext>
            </a:extLst>
          </p:cNvPr>
          <p:cNvSpPr>
            <a:spLocks noGrp="1"/>
          </p:cNvSpPr>
          <p:nvPr>
            <p:ph type="body" sz="quarter" idx="28" hasCustomPrompt="1"/>
          </p:nvPr>
        </p:nvSpPr>
        <p:spPr>
          <a:xfrm>
            <a:off x="9088922" y="2718766"/>
            <a:ext cx="2556000" cy="900210"/>
          </a:xfrm>
        </p:spPr>
        <p:txBody>
          <a:bodyPr lIns="288000" tIns="288000" rIns="288000"/>
          <a:lstStyle>
            <a:lvl1pPr marL="0" indent="0">
              <a:buNone/>
              <a:defRPr sz="4400">
                <a:solidFill>
                  <a:srgbClr val="FCD757"/>
                </a:solidFill>
              </a:defRPr>
            </a:lvl1pPr>
          </a:lstStyle>
          <a:p>
            <a:pPr lvl="0"/>
            <a:r>
              <a:rPr lang="en-US" dirty="0"/>
              <a:t>00</a:t>
            </a:r>
            <a:endParaRPr lang="en-GB" dirty="0"/>
          </a:p>
        </p:txBody>
      </p:sp>
      <p:sp>
        <p:nvSpPr>
          <p:cNvPr id="27" name="Content Placeholder 25">
            <a:extLst>
              <a:ext uri="{FF2B5EF4-FFF2-40B4-BE49-F238E27FC236}">
                <a16:creationId xmlns:a16="http://schemas.microsoft.com/office/drawing/2014/main" id="{DA0F52CE-D553-9F82-8000-1DDA76C2B730}"/>
              </a:ext>
            </a:extLst>
          </p:cNvPr>
          <p:cNvSpPr>
            <a:spLocks noGrp="1"/>
          </p:cNvSpPr>
          <p:nvPr>
            <p:ph sz="quarter" idx="16" hasCustomPrompt="1"/>
          </p:nvPr>
        </p:nvSpPr>
        <p:spPr>
          <a:xfrm>
            <a:off x="561491" y="5452105"/>
            <a:ext cx="11078059" cy="457012"/>
          </a:xfrm>
          <a:noFill/>
        </p:spPr>
        <p:txBody>
          <a:bodyPr tIns="288000" rIns="144000"/>
          <a:lstStyle>
            <a:lvl1pPr marL="0" indent="0" algn="ctr">
              <a:buNone/>
              <a:defRPr lang="en-GB" sz="1200" b="0" dirty="0">
                <a:solidFill>
                  <a:srgbClr val="696963"/>
                </a:solidFill>
                <a:latin typeface="Tenorite" panose="00000500000000000000" pitchFamily="2" charset="0"/>
              </a:defRPr>
            </a:lvl1pPr>
          </a:lstStyle>
          <a:p>
            <a:pPr lvl="0"/>
            <a:r>
              <a:rPr lang="en-US" dirty="0"/>
              <a:t>Source text</a:t>
            </a:r>
            <a:endParaRPr lang="en-GB" dirty="0"/>
          </a:p>
        </p:txBody>
      </p:sp>
    </p:spTree>
    <p:extLst>
      <p:ext uri="{BB962C8B-B14F-4D97-AF65-F5344CB8AC3E}">
        <p14:creationId xmlns:p14="http://schemas.microsoft.com/office/powerpoint/2010/main" val="3877153092"/>
      </p:ext>
    </p:extLst>
  </p:cSld>
  <p:clrMapOvr>
    <a:masterClrMapping/>
  </p:clrMapOvr>
  <p:extLst>
    <p:ext uri="{DCECCB84-F9BA-43D5-87BE-67443E8EF086}">
      <p15:sldGuideLst xmlns:p15="http://schemas.microsoft.com/office/powerpoint/2012/main">
        <p15:guide id="1" orient="horz" pos="845" userDrawn="1">
          <p15:clr>
            <a:srgbClr val="FBAE40"/>
          </p15:clr>
        </p15:guide>
        <p15:guide id="2" orient="horz" pos="370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op content with 50/25/25 stat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0D78B9-FD2F-A56F-B861-166E1352D060}"/>
              </a:ext>
            </a:extLst>
          </p:cNvPr>
          <p:cNvSpPr/>
          <p:nvPr userDrawn="1"/>
        </p:nvSpPr>
        <p:spPr>
          <a:xfrm>
            <a:off x="9083550" y="1915695"/>
            <a:ext cx="2556000" cy="39607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19" name="Rectangle 18">
            <a:extLst>
              <a:ext uri="{FF2B5EF4-FFF2-40B4-BE49-F238E27FC236}">
                <a16:creationId xmlns:a16="http://schemas.microsoft.com/office/drawing/2014/main" id="{5F4E16A8-9289-5291-503D-000C5D6A050E}"/>
              </a:ext>
            </a:extLst>
          </p:cNvPr>
          <p:cNvSpPr/>
          <p:nvPr userDrawn="1"/>
        </p:nvSpPr>
        <p:spPr>
          <a:xfrm>
            <a:off x="6239320" y="1916155"/>
            <a:ext cx="2556000" cy="39607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16" name="Rectangle 15">
            <a:extLst>
              <a:ext uri="{FF2B5EF4-FFF2-40B4-BE49-F238E27FC236}">
                <a16:creationId xmlns:a16="http://schemas.microsoft.com/office/drawing/2014/main" id="{0F9AC136-3A7C-79E8-255D-1918E2355D49}"/>
              </a:ext>
            </a:extLst>
          </p:cNvPr>
          <p:cNvSpPr/>
          <p:nvPr userDrawn="1"/>
        </p:nvSpPr>
        <p:spPr>
          <a:xfrm>
            <a:off x="561491" y="1915695"/>
            <a:ext cx="5394964" cy="39612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noRot="1" noMove="1" noResize="1" noEditPoints="1" noAdjustHandles="1" noChangeArrowheads="1" noChangeShapeType="1"/>
          </p:cNvSpPr>
          <p:nvPr>
            <p:ph type="dgm" sz="quarter" idx="14"/>
          </p:nvPr>
        </p:nvSpPr>
        <p:spPr>
          <a:xfrm>
            <a:off x="9534175"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noFill/>
              </a:defRPr>
            </a:lvl1pPr>
          </a:lstStyle>
          <a:p>
            <a:endParaRPr lang="en-GB" dirty="0"/>
          </a:p>
        </p:txBody>
      </p:sp>
      <p:sp>
        <p:nvSpPr>
          <p:cNvPr id="13" name="Title 1">
            <a:extLst>
              <a:ext uri="{FF2B5EF4-FFF2-40B4-BE49-F238E27FC236}">
                <a16:creationId xmlns:a16="http://schemas.microsoft.com/office/drawing/2014/main" id="{0166734C-31E7-B9C1-2612-179F59E58D93}"/>
              </a:ext>
            </a:extLst>
          </p:cNvPr>
          <p:cNvSpPr>
            <a:spLocks noGrp="1"/>
          </p:cNvSpPr>
          <p:nvPr>
            <p:ph type="title" hasCustomPrompt="1"/>
          </p:nvPr>
        </p:nvSpPr>
        <p:spPr>
          <a:xfrm>
            <a:off x="561497" y="549275"/>
            <a:ext cx="11078051" cy="644004"/>
          </a:xfrm>
        </p:spPr>
        <p:txBody>
          <a:bodyPr bIns="144000"/>
          <a:lstStyle>
            <a:lvl1pPr algn="ctr">
              <a:defRPr sz="3600"/>
            </a:lvl1pPr>
          </a:lstStyle>
          <a:p>
            <a:r>
              <a:rPr lang="en-US" dirty="0"/>
              <a:t>Slide title</a:t>
            </a:r>
            <a:endParaRPr lang="en-GB" dirty="0"/>
          </a:p>
        </p:txBody>
      </p:sp>
      <p:sp>
        <p:nvSpPr>
          <p:cNvPr id="8" name="Text Placeholder 7">
            <a:extLst>
              <a:ext uri="{FF2B5EF4-FFF2-40B4-BE49-F238E27FC236}">
                <a16:creationId xmlns:a16="http://schemas.microsoft.com/office/drawing/2014/main" id="{C477FA9F-78CE-5593-46C1-5744F3D35ED9}"/>
              </a:ext>
            </a:extLst>
          </p:cNvPr>
          <p:cNvSpPr>
            <a:spLocks noGrp="1"/>
          </p:cNvSpPr>
          <p:nvPr>
            <p:ph type="body" sz="quarter" idx="17" hasCustomPrompt="1"/>
          </p:nvPr>
        </p:nvSpPr>
        <p:spPr>
          <a:xfrm>
            <a:off x="2667000" y="1204785"/>
            <a:ext cx="6867525" cy="699404"/>
          </a:xfrm>
        </p:spPr>
        <p:txBody>
          <a:bodyPr bIns="144000"/>
          <a:lstStyle>
            <a:lvl1pPr marL="0" indent="0" algn="ctr">
              <a:lnSpc>
                <a:spcPct val="100000"/>
              </a:lnSpc>
              <a:buNone/>
              <a:defRPr sz="1800" b="0">
                <a:latin typeface="Tenorite" panose="00000500000000000000" pitchFamily="2" charset="0"/>
              </a:defRPr>
            </a:lvl1pPr>
            <a:lvl5pP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endParaRPr lang="en-GB" dirty="0"/>
          </a:p>
        </p:txBody>
      </p:sp>
      <p:sp>
        <p:nvSpPr>
          <p:cNvPr id="2" name="Content Placeholder 25">
            <a:extLst>
              <a:ext uri="{FF2B5EF4-FFF2-40B4-BE49-F238E27FC236}">
                <a16:creationId xmlns:a16="http://schemas.microsoft.com/office/drawing/2014/main" id="{FBB1FB7B-236B-6F6A-756F-0427F3D8A1E8}"/>
              </a:ext>
            </a:extLst>
          </p:cNvPr>
          <p:cNvSpPr>
            <a:spLocks noGrp="1"/>
          </p:cNvSpPr>
          <p:nvPr>
            <p:ph sz="quarter" idx="12" hasCustomPrompt="1"/>
          </p:nvPr>
        </p:nvSpPr>
        <p:spPr>
          <a:xfrm>
            <a:off x="561498" y="3969210"/>
            <a:ext cx="5387803" cy="743995"/>
          </a:xfrm>
          <a:noFill/>
        </p:spPr>
        <p:txBody>
          <a:bodyPr lIns="288000" tIns="144000" rIns="288000" bIns="288000"/>
          <a:lstStyle>
            <a:lvl1pPr marL="0" indent="0" algn="l">
              <a:lnSpc>
                <a:spcPct val="100000"/>
              </a:lnSpc>
              <a:buNone/>
              <a:defRPr lang="en-GB" sz="2000" b="0" dirty="0">
                <a:solidFill>
                  <a:schemeClr val="bg1"/>
                </a:solidFill>
                <a:latin typeface="Tenorite" panose="00000500000000000000" pitchFamily="2" charset="0"/>
              </a:defRPr>
            </a:lvl1pPr>
          </a:lstStyle>
          <a:p>
            <a:pPr lvl="0"/>
            <a:r>
              <a:rPr lang="en-GB" dirty="0"/>
              <a:t>Body</a:t>
            </a:r>
          </a:p>
        </p:txBody>
      </p:sp>
      <p:sp>
        <p:nvSpPr>
          <p:cNvPr id="6" name="Text Placeholder 11">
            <a:extLst>
              <a:ext uri="{FF2B5EF4-FFF2-40B4-BE49-F238E27FC236}">
                <a16:creationId xmlns:a16="http://schemas.microsoft.com/office/drawing/2014/main" id="{8EC86259-2F96-1B74-EF27-539FBFD4C128}"/>
              </a:ext>
            </a:extLst>
          </p:cNvPr>
          <p:cNvSpPr>
            <a:spLocks noGrp="1"/>
          </p:cNvSpPr>
          <p:nvPr>
            <p:ph type="body" sz="quarter" idx="22" hasCustomPrompt="1"/>
          </p:nvPr>
        </p:nvSpPr>
        <p:spPr>
          <a:xfrm>
            <a:off x="561494" y="3069000"/>
            <a:ext cx="5387803" cy="900210"/>
          </a:xfrm>
        </p:spPr>
        <p:txBody>
          <a:bodyPr lIns="288000" tIns="288000" rIns="288000"/>
          <a:lstStyle>
            <a:lvl1pPr marL="0" indent="0">
              <a:buNone/>
              <a:defRPr sz="4400">
                <a:solidFill>
                  <a:srgbClr val="FCD757"/>
                </a:solidFill>
              </a:defRPr>
            </a:lvl1pPr>
          </a:lstStyle>
          <a:p>
            <a:pPr lvl="0"/>
            <a:r>
              <a:rPr lang="en-US" dirty="0"/>
              <a:t>00</a:t>
            </a:r>
            <a:endParaRPr lang="en-GB" dirty="0"/>
          </a:p>
        </p:txBody>
      </p:sp>
      <p:sp>
        <p:nvSpPr>
          <p:cNvPr id="23" name="Content Placeholder 25">
            <a:extLst>
              <a:ext uri="{FF2B5EF4-FFF2-40B4-BE49-F238E27FC236}">
                <a16:creationId xmlns:a16="http://schemas.microsoft.com/office/drawing/2014/main" id="{FDE699EE-3B70-7607-DCA6-3F9861DED767}"/>
              </a:ext>
            </a:extLst>
          </p:cNvPr>
          <p:cNvSpPr>
            <a:spLocks noGrp="1"/>
          </p:cNvSpPr>
          <p:nvPr>
            <p:ph sz="quarter" idx="25" hasCustomPrompt="1"/>
          </p:nvPr>
        </p:nvSpPr>
        <p:spPr>
          <a:xfrm>
            <a:off x="6237536" y="3969210"/>
            <a:ext cx="2556000" cy="743995"/>
          </a:xfrm>
          <a:noFill/>
        </p:spPr>
        <p:txBody>
          <a:bodyPr lIns="288000" tIns="144000" rIns="288000" bIns="288000"/>
          <a:lstStyle>
            <a:lvl1pPr marL="0" indent="0" algn="l">
              <a:lnSpc>
                <a:spcPct val="100000"/>
              </a:lnSpc>
              <a:buNone/>
              <a:defRPr lang="en-GB" sz="2000" b="0" dirty="0">
                <a:solidFill>
                  <a:schemeClr val="bg1"/>
                </a:solidFill>
                <a:latin typeface="Tenorite" panose="00000500000000000000" pitchFamily="2" charset="0"/>
              </a:defRPr>
            </a:lvl1pPr>
          </a:lstStyle>
          <a:p>
            <a:pPr lvl="0"/>
            <a:r>
              <a:rPr lang="en-GB" dirty="0"/>
              <a:t>Body</a:t>
            </a:r>
          </a:p>
        </p:txBody>
      </p:sp>
      <p:sp>
        <p:nvSpPr>
          <p:cNvPr id="24" name="Text Placeholder 11">
            <a:extLst>
              <a:ext uri="{FF2B5EF4-FFF2-40B4-BE49-F238E27FC236}">
                <a16:creationId xmlns:a16="http://schemas.microsoft.com/office/drawing/2014/main" id="{A0497614-6D71-AD43-CAF9-EA24515C52AC}"/>
              </a:ext>
            </a:extLst>
          </p:cNvPr>
          <p:cNvSpPr>
            <a:spLocks noGrp="1"/>
          </p:cNvSpPr>
          <p:nvPr>
            <p:ph type="body" sz="quarter" idx="26" hasCustomPrompt="1"/>
          </p:nvPr>
        </p:nvSpPr>
        <p:spPr>
          <a:xfrm>
            <a:off x="6237532" y="3069000"/>
            <a:ext cx="2556000" cy="900210"/>
          </a:xfrm>
        </p:spPr>
        <p:txBody>
          <a:bodyPr lIns="288000" tIns="288000" rIns="288000"/>
          <a:lstStyle>
            <a:lvl1pPr marL="0" indent="0">
              <a:buNone/>
              <a:defRPr sz="4400">
                <a:solidFill>
                  <a:srgbClr val="FCD757"/>
                </a:solidFill>
              </a:defRPr>
            </a:lvl1pPr>
          </a:lstStyle>
          <a:p>
            <a:pPr lvl="0"/>
            <a:r>
              <a:rPr lang="en-US" dirty="0"/>
              <a:t>00</a:t>
            </a:r>
            <a:endParaRPr lang="en-GB" dirty="0"/>
          </a:p>
        </p:txBody>
      </p:sp>
      <p:sp>
        <p:nvSpPr>
          <p:cNvPr id="25" name="Content Placeholder 25">
            <a:extLst>
              <a:ext uri="{FF2B5EF4-FFF2-40B4-BE49-F238E27FC236}">
                <a16:creationId xmlns:a16="http://schemas.microsoft.com/office/drawing/2014/main" id="{B2BFAA65-492A-2270-B561-083D4AD3F488}"/>
              </a:ext>
            </a:extLst>
          </p:cNvPr>
          <p:cNvSpPr>
            <a:spLocks noGrp="1"/>
          </p:cNvSpPr>
          <p:nvPr>
            <p:ph sz="quarter" idx="27" hasCustomPrompt="1"/>
          </p:nvPr>
        </p:nvSpPr>
        <p:spPr>
          <a:xfrm>
            <a:off x="9088926" y="3969210"/>
            <a:ext cx="2556000" cy="743995"/>
          </a:xfrm>
          <a:noFill/>
        </p:spPr>
        <p:txBody>
          <a:bodyPr lIns="288000" tIns="144000" rIns="288000" bIns="288000"/>
          <a:lstStyle>
            <a:lvl1pPr marL="0" indent="0" algn="l">
              <a:lnSpc>
                <a:spcPct val="100000"/>
              </a:lnSpc>
              <a:buNone/>
              <a:defRPr lang="en-GB" sz="2000" b="0" dirty="0">
                <a:solidFill>
                  <a:schemeClr val="bg1"/>
                </a:solidFill>
                <a:latin typeface="Tenorite" panose="00000500000000000000" pitchFamily="2" charset="0"/>
              </a:defRPr>
            </a:lvl1pPr>
          </a:lstStyle>
          <a:p>
            <a:pPr lvl="0"/>
            <a:r>
              <a:rPr lang="en-GB" dirty="0"/>
              <a:t>Body</a:t>
            </a:r>
          </a:p>
        </p:txBody>
      </p:sp>
      <p:sp>
        <p:nvSpPr>
          <p:cNvPr id="26" name="Text Placeholder 11">
            <a:extLst>
              <a:ext uri="{FF2B5EF4-FFF2-40B4-BE49-F238E27FC236}">
                <a16:creationId xmlns:a16="http://schemas.microsoft.com/office/drawing/2014/main" id="{2C551014-25F3-A555-A925-1B43BA76D677}"/>
              </a:ext>
            </a:extLst>
          </p:cNvPr>
          <p:cNvSpPr>
            <a:spLocks noGrp="1"/>
          </p:cNvSpPr>
          <p:nvPr>
            <p:ph type="body" sz="quarter" idx="28" hasCustomPrompt="1"/>
          </p:nvPr>
        </p:nvSpPr>
        <p:spPr>
          <a:xfrm>
            <a:off x="9088922" y="3069000"/>
            <a:ext cx="2556000" cy="900210"/>
          </a:xfrm>
        </p:spPr>
        <p:txBody>
          <a:bodyPr lIns="288000" tIns="288000" rIns="288000"/>
          <a:lstStyle>
            <a:lvl1pPr marL="0" indent="0">
              <a:buNone/>
              <a:defRPr sz="4400">
                <a:solidFill>
                  <a:srgbClr val="FCD757"/>
                </a:solidFill>
              </a:defRPr>
            </a:lvl1pPr>
          </a:lstStyle>
          <a:p>
            <a:pPr lvl="0"/>
            <a:r>
              <a:rPr lang="en-US" dirty="0"/>
              <a:t>00</a:t>
            </a:r>
            <a:endParaRPr lang="en-GB" dirty="0"/>
          </a:p>
        </p:txBody>
      </p:sp>
    </p:spTree>
    <p:extLst>
      <p:ext uri="{BB962C8B-B14F-4D97-AF65-F5344CB8AC3E}">
        <p14:creationId xmlns:p14="http://schemas.microsoft.com/office/powerpoint/2010/main" val="796340226"/>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370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op content with 4 columns stat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noRot="1" noMove="1" noResize="1" noEditPoints="1" noAdjustHandles="1" noChangeArrowheads="1" noChangeShapeType="1"/>
          </p:cNvSpPr>
          <p:nvPr>
            <p:ph type="dgm" sz="quarter" idx="14"/>
          </p:nvPr>
        </p:nvSpPr>
        <p:spPr>
          <a:xfrm>
            <a:off x="9534175"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noFill/>
              </a:defRPr>
            </a:lvl1pPr>
          </a:lstStyle>
          <a:p>
            <a:endParaRPr lang="en-GB" dirty="0"/>
          </a:p>
        </p:txBody>
      </p:sp>
      <p:sp>
        <p:nvSpPr>
          <p:cNvPr id="13" name="Title 1">
            <a:extLst>
              <a:ext uri="{FF2B5EF4-FFF2-40B4-BE49-F238E27FC236}">
                <a16:creationId xmlns:a16="http://schemas.microsoft.com/office/drawing/2014/main" id="{0166734C-31E7-B9C1-2612-179F59E58D93}"/>
              </a:ext>
            </a:extLst>
          </p:cNvPr>
          <p:cNvSpPr>
            <a:spLocks noGrp="1"/>
          </p:cNvSpPr>
          <p:nvPr>
            <p:ph type="title" hasCustomPrompt="1"/>
          </p:nvPr>
        </p:nvSpPr>
        <p:spPr>
          <a:xfrm>
            <a:off x="561497" y="556679"/>
            <a:ext cx="11078053" cy="644004"/>
          </a:xfrm>
        </p:spPr>
        <p:txBody>
          <a:bodyPr bIns="144000"/>
          <a:lstStyle>
            <a:lvl1pPr algn="ctr">
              <a:defRPr sz="3600"/>
            </a:lvl1pPr>
          </a:lstStyle>
          <a:p>
            <a:r>
              <a:rPr lang="en-US" dirty="0"/>
              <a:t>Slide title</a:t>
            </a:r>
            <a:endParaRPr lang="en-GB" dirty="0"/>
          </a:p>
        </p:txBody>
      </p:sp>
      <p:sp>
        <p:nvSpPr>
          <p:cNvPr id="8" name="Text Placeholder 7">
            <a:extLst>
              <a:ext uri="{FF2B5EF4-FFF2-40B4-BE49-F238E27FC236}">
                <a16:creationId xmlns:a16="http://schemas.microsoft.com/office/drawing/2014/main" id="{C477FA9F-78CE-5593-46C1-5744F3D35ED9}"/>
              </a:ext>
            </a:extLst>
          </p:cNvPr>
          <p:cNvSpPr>
            <a:spLocks noGrp="1"/>
          </p:cNvSpPr>
          <p:nvPr>
            <p:ph type="body" sz="quarter" idx="17" hasCustomPrompt="1"/>
          </p:nvPr>
        </p:nvSpPr>
        <p:spPr>
          <a:xfrm>
            <a:off x="2100000" y="1215143"/>
            <a:ext cx="7992000" cy="906366"/>
          </a:xfrm>
        </p:spPr>
        <p:txBody>
          <a:bodyPr bIns="288000"/>
          <a:lstStyle>
            <a:lvl1pPr marL="0" indent="0" algn="ctr">
              <a:lnSpc>
                <a:spcPct val="100000"/>
              </a:lnSpc>
              <a:buNone/>
              <a:defRPr sz="2000" b="0">
                <a:latin typeface="Tenorite" panose="00000500000000000000" pitchFamily="2" charset="0"/>
              </a:defRPr>
            </a:lvl1pPr>
            <a:lvl5pP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endParaRPr lang="en-GB" dirty="0"/>
          </a:p>
        </p:txBody>
      </p:sp>
      <p:sp>
        <p:nvSpPr>
          <p:cNvPr id="2" name="Content Placeholder 25">
            <a:extLst>
              <a:ext uri="{FF2B5EF4-FFF2-40B4-BE49-F238E27FC236}">
                <a16:creationId xmlns:a16="http://schemas.microsoft.com/office/drawing/2014/main" id="{FBB1FB7B-236B-6F6A-756F-0427F3D8A1E8}"/>
              </a:ext>
            </a:extLst>
          </p:cNvPr>
          <p:cNvSpPr>
            <a:spLocks noGrp="1"/>
          </p:cNvSpPr>
          <p:nvPr>
            <p:ph sz="quarter" idx="12"/>
          </p:nvPr>
        </p:nvSpPr>
        <p:spPr>
          <a:xfrm>
            <a:off x="561499" y="2858137"/>
            <a:ext cx="2556000" cy="598589"/>
          </a:xfrm>
          <a:noFill/>
        </p:spPr>
        <p:txBody>
          <a:bodyPr lIns="0" tIns="0" rIns="0" bIns="288000"/>
          <a:lstStyle>
            <a:lvl1pPr marL="0" indent="0" algn="ctr">
              <a:lnSpc>
                <a:spcPct val="100000"/>
              </a:lnSpc>
              <a:buNone/>
              <a:defRPr lang="en-GB" sz="2000" b="0" dirty="0">
                <a:solidFill>
                  <a:schemeClr val="tx1"/>
                </a:solidFill>
                <a:latin typeface="Tenorite" panose="00000500000000000000" pitchFamily="2" charset="0"/>
              </a:defRPr>
            </a:lvl1pPr>
          </a:lstStyle>
          <a:p>
            <a:pPr lvl="0"/>
            <a:endParaRPr lang="en-GB" dirty="0"/>
          </a:p>
        </p:txBody>
      </p:sp>
      <p:sp>
        <p:nvSpPr>
          <p:cNvPr id="6" name="Text Placeholder 11">
            <a:extLst>
              <a:ext uri="{FF2B5EF4-FFF2-40B4-BE49-F238E27FC236}">
                <a16:creationId xmlns:a16="http://schemas.microsoft.com/office/drawing/2014/main" id="{8EC86259-2F96-1B74-EF27-539FBFD4C128}"/>
              </a:ext>
            </a:extLst>
          </p:cNvPr>
          <p:cNvSpPr>
            <a:spLocks noGrp="1"/>
          </p:cNvSpPr>
          <p:nvPr>
            <p:ph type="body" sz="quarter" idx="22" hasCustomPrompt="1"/>
          </p:nvPr>
        </p:nvSpPr>
        <p:spPr>
          <a:xfrm>
            <a:off x="561495" y="2059952"/>
            <a:ext cx="2556000" cy="798185"/>
          </a:xfrm>
        </p:spPr>
        <p:txBody>
          <a:bodyPr lIns="0" tIns="0" rIns="0" bIns="144000"/>
          <a:lstStyle>
            <a:lvl1pPr marL="0" indent="0" algn="ctr">
              <a:buNone/>
              <a:defRPr sz="4400">
                <a:solidFill>
                  <a:schemeClr val="tx2"/>
                </a:solidFill>
              </a:defRPr>
            </a:lvl1pPr>
          </a:lstStyle>
          <a:p>
            <a:pPr lvl="0"/>
            <a:r>
              <a:rPr lang="en-US" dirty="0"/>
              <a:t>00</a:t>
            </a:r>
            <a:endParaRPr lang="en-GB" dirty="0"/>
          </a:p>
        </p:txBody>
      </p:sp>
      <p:sp>
        <p:nvSpPr>
          <p:cNvPr id="21" name="Content Placeholder 25">
            <a:extLst>
              <a:ext uri="{FF2B5EF4-FFF2-40B4-BE49-F238E27FC236}">
                <a16:creationId xmlns:a16="http://schemas.microsoft.com/office/drawing/2014/main" id="{B0ABE1D1-BF00-D046-0C64-FBF297F4BE21}"/>
              </a:ext>
            </a:extLst>
          </p:cNvPr>
          <p:cNvSpPr>
            <a:spLocks noGrp="1"/>
          </p:cNvSpPr>
          <p:nvPr>
            <p:ph sz="quarter" idx="23"/>
          </p:nvPr>
        </p:nvSpPr>
        <p:spPr>
          <a:xfrm>
            <a:off x="3396871" y="2858137"/>
            <a:ext cx="2556000" cy="598589"/>
          </a:xfrm>
          <a:noFill/>
        </p:spPr>
        <p:txBody>
          <a:bodyPr lIns="0" tIns="0" rIns="0" bIns="288000"/>
          <a:lstStyle>
            <a:lvl1pPr marL="0" indent="0" algn="ctr">
              <a:lnSpc>
                <a:spcPct val="100000"/>
              </a:lnSpc>
              <a:buNone/>
              <a:defRPr lang="en-GB" sz="2000" b="0" dirty="0">
                <a:solidFill>
                  <a:schemeClr val="tx1"/>
                </a:solidFill>
                <a:latin typeface="Tenorite" panose="00000500000000000000" pitchFamily="2" charset="0"/>
              </a:defRPr>
            </a:lvl1pPr>
          </a:lstStyle>
          <a:p>
            <a:pPr lvl="0"/>
            <a:endParaRPr lang="en-GB" dirty="0"/>
          </a:p>
        </p:txBody>
      </p:sp>
      <p:sp>
        <p:nvSpPr>
          <p:cNvPr id="22" name="Text Placeholder 11">
            <a:extLst>
              <a:ext uri="{FF2B5EF4-FFF2-40B4-BE49-F238E27FC236}">
                <a16:creationId xmlns:a16="http://schemas.microsoft.com/office/drawing/2014/main" id="{72E9E3C4-FEC4-C602-57FF-F09034B0CD4B}"/>
              </a:ext>
            </a:extLst>
          </p:cNvPr>
          <p:cNvSpPr>
            <a:spLocks noGrp="1"/>
          </p:cNvSpPr>
          <p:nvPr>
            <p:ph type="body" sz="quarter" idx="24" hasCustomPrompt="1"/>
          </p:nvPr>
        </p:nvSpPr>
        <p:spPr>
          <a:xfrm>
            <a:off x="3396867" y="2059952"/>
            <a:ext cx="2556000" cy="798185"/>
          </a:xfrm>
        </p:spPr>
        <p:txBody>
          <a:bodyPr lIns="0" tIns="0" rIns="0" bIns="144000"/>
          <a:lstStyle>
            <a:lvl1pPr marL="0" indent="0" algn="ctr">
              <a:buNone/>
              <a:defRPr sz="4400">
                <a:solidFill>
                  <a:schemeClr val="tx2"/>
                </a:solidFill>
              </a:defRPr>
            </a:lvl1pPr>
          </a:lstStyle>
          <a:p>
            <a:pPr lvl="0"/>
            <a:r>
              <a:rPr lang="en-US" dirty="0"/>
              <a:t>00</a:t>
            </a:r>
            <a:endParaRPr lang="en-GB" dirty="0"/>
          </a:p>
        </p:txBody>
      </p:sp>
      <p:sp>
        <p:nvSpPr>
          <p:cNvPr id="23" name="Content Placeholder 25">
            <a:extLst>
              <a:ext uri="{FF2B5EF4-FFF2-40B4-BE49-F238E27FC236}">
                <a16:creationId xmlns:a16="http://schemas.microsoft.com/office/drawing/2014/main" id="{FDE699EE-3B70-7607-DCA6-3F9861DED767}"/>
              </a:ext>
            </a:extLst>
          </p:cNvPr>
          <p:cNvSpPr>
            <a:spLocks noGrp="1"/>
          </p:cNvSpPr>
          <p:nvPr>
            <p:ph sz="quarter" idx="25"/>
          </p:nvPr>
        </p:nvSpPr>
        <p:spPr>
          <a:xfrm>
            <a:off x="6237536" y="2858137"/>
            <a:ext cx="2556000" cy="598589"/>
          </a:xfrm>
          <a:noFill/>
        </p:spPr>
        <p:txBody>
          <a:bodyPr lIns="0" tIns="0" rIns="0" bIns="288000"/>
          <a:lstStyle>
            <a:lvl1pPr marL="0" indent="0" algn="ctr">
              <a:lnSpc>
                <a:spcPct val="100000"/>
              </a:lnSpc>
              <a:buNone/>
              <a:defRPr lang="en-GB" sz="2000" b="0" dirty="0">
                <a:latin typeface="Tenorite" panose="00000500000000000000" pitchFamily="2" charset="0"/>
              </a:defRPr>
            </a:lvl1pPr>
          </a:lstStyle>
          <a:p>
            <a:pPr lvl="0"/>
            <a:endParaRPr lang="en-GB" dirty="0"/>
          </a:p>
        </p:txBody>
      </p:sp>
      <p:sp>
        <p:nvSpPr>
          <p:cNvPr id="24" name="Text Placeholder 11">
            <a:extLst>
              <a:ext uri="{FF2B5EF4-FFF2-40B4-BE49-F238E27FC236}">
                <a16:creationId xmlns:a16="http://schemas.microsoft.com/office/drawing/2014/main" id="{A0497614-6D71-AD43-CAF9-EA24515C52AC}"/>
              </a:ext>
            </a:extLst>
          </p:cNvPr>
          <p:cNvSpPr>
            <a:spLocks noGrp="1"/>
          </p:cNvSpPr>
          <p:nvPr>
            <p:ph type="body" sz="quarter" idx="26" hasCustomPrompt="1"/>
          </p:nvPr>
        </p:nvSpPr>
        <p:spPr>
          <a:xfrm>
            <a:off x="6237532" y="2059952"/>
            <a:ext cx="2556000" cy="798185"/>
          </a:xfrm>
        </p:spPr>
        <p:txBody>
          <a:bodyPr lIns="0" tIns="0" rIns="0" bIns="144000"/>
          <a:lstStyle>
            <a:lvl1pPr marL="0" indent="0" algn="ctr">
              <a:buNone/>
              <a:defRPr sz="4400">
                <a:solidFill>
                  <a:schemeClr val="tx2"/>
                </a:solidFill>
              </a:defRPr>
            </a:lvl1pPr>
          </a:lstStyle>
          <a:p>
            <a:pPr lvl="0"/>
            <a:r>
              <a:rPr lang="en-US" dirty="0"/>
              <a:t>00</a:t>
            </a:r>
            <a:endParaRPr lang="en-GB" dirty="0"/>
          </a:p>
        </p:txBody>
      </p:sp>
      <p:sp>
        <p:nvSpPr>
          <p:cNvPr id="25" name="Content Placeholder 25">
            <a:extLst>
              <a:ext uri="{FF2B5EF4-FFF2-40B4-BE49-F238E27FC236}">
                <a16:creationId xmlns:a16="http://schemas.microsoft.com/office/drawing/2014/main" id="{B2BFAA65-492A-2270-B561-083D4AD3F488}"/>
              </a:ext>
            </a:extLst>
          </p:cNvPr>
          <p:cNvSpPr>
            <a:spLocks noGrp="1"/>
          </p:cNvSpPr>
          <p:nvPr>
            <p:ph sz="quarter" idx="27"/>
          </p:nvPr>
        </p:nvSpPr>
        <p:spPr>
          <a:xfrm>
            <a:off x="9088926" y="2858137"/>
            <a:ext cx="2556000" cy="598589"/>
          </a:xfrm>
          <a:noFill/>
        </p:spPr>
        <p:txBody>
          <a:bodyPr lIns="0" tIns="0" rIns="0" bIns="288000"/>
          <a:lstStyle>
            <a:lvl1pPr marL="0" indent="0" algn="ctr">
              <a:lnSpc>
                <a:spcPct val="100000"/>
              </a:lnSpc>
              <a:buNone/>
              <a:defRPr lang="en-GB" sz="2000" b="0" dirty="0">
                <a:solidFill>
                  <a:schemeClr val="tx1"/>
                </a:solidFill>
                <a:latin typeface="Tenorite" panose="00000500000000000000" pitchFamily="2" charset="0"/>
              </a:defRPr>
            </a:lvl1pPr>
          </a:lstStyle>
          <a:p>
            <a:pPr lvl="0"/>
            <a:endParaRPr lang="en-GB" dirty="0"/>
          </a:p>
        </p:txBody>
      </p:sp>
      <p:sp>
        <p:nvSpPr>
          <p:cNvPr id="26" name="Text Placeholder 11">
            <a:extLst>
              <a:ext uri="{FF2B5EF4-FFF2-40B4-BE49-F238E27FC236}">
                <a16:creationId xmlns:a16="http://schemas.microsoft.com/office/drawing/2014/main" id="{2C551014-25F3-A555-A925-1B43BA76D677}"/>
              </a:ext>
            </a:extLst>
          </p:cNvPr>
          <p:cNvSpPr>
            <a:spLocks noGrp="1"/>
          </p:cNvSpPr>
          <p:nvPr>
            <p:ph type="body" sz="quarter" idx="28" hasCustomPrompt="1"/>
          </p:nvPr>
        </p:nvSpPr>
        <p:spPr>
          <a:xfrm>
            <a:off x="9088922" y="2059952"/>
            <a:ext cx="2556000" cy="798185"/>
          </a:xfrm>
        </p:spPr>
        <p:txBody>
          <a:bodyPr lIns="0" tIns="0" rIns="0" bIns="144000"/>
          <a:lstStyle>
            <a:lvl1pPr marL="0" indent="0" algn="ctr">
              <a:buNone/>
              <a:defRPr sz="4400">
                <a:solidFill>
                  <a:schemeClr val="tx2"/>
                </a:solidFill>
              </a:defRPr>
            </a:lvl1pPr>
          </a:lstStyle>
          <a:p>
            <a:pPr lvl="0"/>
            <a:r>
              <a:rPr lang="en-US" dirty="0"/>
              <a:t>00</a:t>
            </a:r>
            <a:endParaRPr lang="en-GB" dirty="0"/>
          </a:p>
        </p:txBody>
      </p:sp>
      <p:sp>
        <p:nvSpPr>
          <p:cNvPr id="7" name="Content Placeholder 25">
            <a:extLst>
              <a:ext uri="{FF2B5EF4-FFF2-40B4-BE49-F238E27FC236}">
                <a16:creationId xmlns:a16="http://schemas.microsoft.com/office/drawing/2014/main" id="{62AD46BE-E756-B0E1-217E-2295E900B24B}"/>
              </a:ext>
            </a:extLst>
          </p:cNvPr>
          <p:cNvSpPr>
            <a:spLocks noGrp="1"/>
          </p:cNvSpPr>
          <p:nvPr>
            <p:ph sz="quarter" idx="16" hasCustomPrompt="1"/>
          </p:nvPr>
        </p:nvSpPr>
        <p:spPr>
          <a:xfrm>
            <a:off x="561491" y="5452105"/>
            <a:ext cx="11078059" cy="457012"/>
          </a:xfrm>
          <a:noFill/>
        </p:spPr>
        <p:txBody>
          <a:bodyPr tIns="288000" rIns="144000"/>
          <a:lstStyle>
            <a:lvl1pPr marL="0" indent="0" algn="ctr">
              <a:buNone/>
              <a:defRPr lang="en-GB" sz="1200" b="0" dirty="0">
                <a:solidFill>
                  <a:srgbClr val="696963"/>
                </a:solidFill>
                <a:latin typeface="Tenorite" panose="00000500000000000000" pitchFamily="2" charset="0"/>
              </a:defRPr>
            </a:lvl1pPr>
          </a:lstStyle>
          <a:p>
            <a:pPr lvl="0"/>
            <a:r>
              <a:rPr lang="en-US" dirty="0"/>
              <a:t>Source text</a:t>
            </a:r>
            <a:endParaRPr lang="en-GB" dirty="0"/>
          </a:p>
        </p:txBody>
      </p:sp>
    </p:spTree>
    <p:extLst>
      <p:ext uri="{BB962C8B-B14F-4D97-AF65-F5344CB8AC3E}">
        <p14:creationId xmlns:p14="http://schemas.microsoft.com/office/powerpoint/2010/main" val="2060370876"/>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3702"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con and Stat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noRot="1" noMove="1" noResize="1" noEditPoints="1" noAdjustHandles="1" noChangeArrowheads="1" noChangeShapeType="1"/>
          </p:cNvSpPr>
          <p:nvPr>
            <p:ph type="dgm" sz="quarter" idx="14"/>
          </p:nvPr>
        </p:nvSpPr>
        <p:spPr>
          <a:xfrm>
            <a:off x="9534175"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noFill/>
              </a:defRPr>
            </a:lvl1pPr>
          </a:lstStyle>
          <a:p>
            <a:endParaRPr lang="en-GB" dirty="0"/>
          </a:p>
        </p:txBody>
      </p:sp>
      <p:sp>
        <p:nvSpPr>
          <p:cNvPr id="13" name="Title 1">
            <a:extLst>
              <a:ext uri="{FF2B5EF4-FFF2-40B4-BE49-F238E27FC236}">
                <a16:creationId xmlns:a16="http://schemas.microsoft.com/office/drawing/2014/main" id="{0166734C-31E7-B9C1-2612-179F59E58D93}"/>
              </a:ext>
            </a:extLst>
          </p:cNvPr>
          <p:cNvSpPr>
            <a:spLocks noGrp="1"/>
          </p:cNvSpPr>
          <p:nvPr>
            <p:ph type="title" hasCustomPrompt="1"/>
          </p:nvPr>
        </p:nvSpPr>
        <p:spPr>
          <a:xfrm>
            <a:off x="561497" y="545729"/>
            <a:ext cx="11078049" cy="644004"/>
          </a:xfrm>
        </p:spPr>
        <p:txBody>
          <a:bodyPr bIns="144000"/>
          <a:lstStyle>
            <a:lvl1pPr algn="ctr">
              <a:defRPr sz="3600"/>
            </a:lvl1pPr>
          </a:lstStyle>
          <a:p>
            <a:r>
              <a:rPr lang="en-US" dirty="0"/>
              <a:t>Slide title</a:t>
            </a:r>
            <a:endParaRPr lang="en-GB" dirty="0"/>
          </a:p>
        </p:txBody>
      </p:sp>
      <p:sp>
        <p:nvSpPr>
          <p:cNvPr id="8" name="Text Placeholder 7">
            <a:extLst>
              <a:ext uri="{FF2B5EF4-FFF2-40B4-BE49-F238E27FC236}">
                <a16:creationId xmlns:a16="http://schemas.microsoft.com/office/drawing/2014/main" id="{C477FA9F-78CE-5593-46C1-5744F3D35ED9}"/>
              </a:ext>
            </a:extLst>
          </p:cNvPr>
          <p:cNvSpPr>
            <a:spLocks noGrp="1"/>
          </p:cNvSpPr>
          <p:nvPr>
            <p:ph type="body" sz="quarter" idx="17" hasCustomPrompt="1"/>
          </p:nvPr>
        </p:nvSpPr>
        <p:spPr>
          <a:xfrm>
            <a:off x="2252737" y="1196975"/>
            <a:ext cx="7686525" cy="906366"/>
          </a:xfrm>
        </p:spPr>
        <p:txBody>
          <a:bodyPr bIns="288000"/>
          <a:lstStyle>
            <a:lvl1pPr marL="0" indent="0" algn="ctr">
              <a:lnSpc>
                <a:spcPct val="100000"/>
              </a:lnSpc>
              <a:buNone/>
              <a:defRPr sz="2000" b="0">
                <a:latin typeface="Tenorite" panose="00000500000000000000" pitchFamily="2" charset="0"/>
              </a:defRPr>
            </a:lvl1pPr>
            <a:lvl5pP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endParaRPr lang="en-GB" dirty="0"/>
          </a:p>
        </p:txBody>
      </p:sp>
      <p:sp>
        <p:nvSpPr>
          <p:cNvPr id="2" name="Content Placeholder 25">
            <a:extLst>
              <a:ext uri="{FF2B5EF4-FFF2-40B4-BE49-F238E27FC236}">
                <a16:creationId xmlns:a16="http://schemas.microsoft.com/office/drawing/2014/main" id="{FBB1FB7B-236B-6F6A-756F-0427F3D8A1E8}"/>
              </a:ext>
            </a:extLst>
          </p:cNvPr>
          <p:cNvSpPr>
            <a:spLocks noGrp="1"/>
          </p:cNvSpPr>
          <p:nvPr>
            <p:ph sz="quarter" idx="12"/>
          </p:nvPr>
        </p:nvSpPr>
        <p:spPr>
          <a:xfrm>
            <a:off x="561499" y="3958113"/>
            <a:ext cx="2556000" cy="598589"/>
          </a:xfrm>
          <a:noFill/>
        </p:spPr>
        <p:txBody>
          <a:bodyPr lIns="0" tIns="0" rIns="0" bIns="288000"/>
          <a:lstStyle>
            <a:lvl1pPr marL="0" indent="0" algn="ctr">
              <a:lnSpc>
                <a:spcPct val="100000"/>
              </a:lnSpc>
              <a:buNone/>
              <a:defRPr lang="en-GB" sz="2000" b="0" dirty="0">
                <a:solidFill>
                  <a:schemeClr val="tx1"/>
                </a:solidFill>
                <a:latin typeface="Tenorite" panose="00000500000000000000" pitchFamily="2" charset="0"/>
              </a:defRPr>
            </a:lvl1pPr>
          </a:lstStyle>
          <a:p>
            <a:pPr lvl="0"/>
            <a:endParaRPr lang="en-GB" dirty="0"/>
          </a:p>
        </p:txBody>
      </p:sp>
      <p:sp>
        <p:nvSpPr>
          <p:cNvPr id="6" name="Text Placeholder 11">
            <a:extLst>
              <a:ext uri="{FF2B5EF4-FFF2-40B4-BE49-F238E27FC236}">
                <a16:creationId xmlns:a16="http://schemas.microsoft.com/office/drawing/2014/main" id="{8EC86259-2F96-1B74-EF27-539FBFD4C128}"/>
              </a:ext>
            </a:extLst>
          </p:cNvPr>
          <p:cNvSpPr>
            <a:spLocks noGrp="1"/>
          </p:cNvSpPr>
          <p:nvPr>
            <p:ph type="body" sz="quarter" idx="22" hasCustomPrompt="1"/>
          </p:nvPr>
        </p:nvSpPr>
        <p:spPr>
          <a:xfrm>
            <a:off x="561495" y="3130607"/>
            <a:ext cx="2556000" cy="827507"/>
          </a:xfrm>
        </p:spPr>
        <p:txBody>
          <a:bodyPr lIns="0" tIns="144000" rIns="0" bIns="72000"/>
          <a:lstStyle>
            <a:lvl1pPr marL="0" indent="0" algn="ctr">
              <a:buNone/>
              <a:defRPr sz="4400">
                <a:solidFill>
                  <a:schemeClr val="tx2"/>
                </a:solidFill>
              </a:defRPr>
            </a:lvl1pPr>
          </a:lstStyle>
          <a:p>
            <a:pPr lvl="0"/>
            <a:r>
              <a:rPr lang="en-US" dirty="0"/>
              <a:t>00</a:t>
            </a:r>
            <a:endParaRPr lang="en-GB" dirty="0"/>
          </a:p>
        </p:txBody>
      </p:sp>
      <p:sp>
        <p:nvSpPr>
          <p:cNvPr id="7" name="Content Placeholder 25">
            <a:extLst>
              <a:ext uri="{FF2B5EF4-FFF2-40B4-BE49-F238E27FC236}">
                <a16:creationId xmlns:a16="http://schemas.microsoft.com/office/drawing/2014/main" id="{62AD46BE-E756-B0E1-217E-2295E900B24B}"/>
              </a:ext>
            </a:extLst>
          </p:cNvPr>
          <p:cNvSpPr>
            <a:spLocks noGrp="1"/>
          </p:cNvSpPr>
          <p:nvPr>
            <p:ph sz="quarter" idx="16" hasCustomPrompt="1"/>
          </p:nvPr>
        </p:nvSpPr>
        <p:spPr>
          <a:xfrm>
            <a:off x="561491" y="5452105"/>
            <a:ext cx="11078059" cy="457012"/>
          </a:xfrm>
          <a:noFill/>
        </p:spPr>
        <p:txBody>
          <a:bodyPr tIns="288000" rIns="144000"/>
          <a:lstStyle>
            <a:lvl1pPr marL="0" indent="0" algn="ctr">
              <a:buNone/>
              <a:defRPr lang="en-GB" sz="1200" b="0" dirty="0">
                <a:solidFill>
                  <a:srgbClr val="696963"/>
                </a:solidFill>
                <a:latin typeface="Tenorite" panose="00000500000000000000" pitchFamily="2" charset="0"/>
              </a:defRPr>
            </a:lvl1pPr>
          </a:lstStyle>
          <a:p>
            <a:pPr lvl="0"/>
            <a:r>
              <a:rPr lang="en-US" dirty="0"/>
              <a:t>Source text</a:t>
            </a:r>
            <a:endParaRPr lang="en-GB" dirty="0"/>
          </a:p>
        </p:txBody>
      </p:sp>
      <p:sp>
        <p:nvSpPr>
          <p:cNvPr id="9" name="Rectangle 8">
            <a:extLst>
              <a:ext uri="{FF2B5EF4-FFF2-40B4-BE49-F238E27FC236}">
                <a16:creationId xmlns:a16="http://schemas.microsoft.com/office/drawing/2014/main" id="{4E13C8A7-9996-4E3B-4589-465C3EA9CAAE}"/>
              </a:ext>
            </a:extLst>
          </p:cNvPr>
          <p:cNvSpPr>
            <a:spLocks noChangeAspect="1"/>
          </p:cNvSpPr>
          <p:nvPr userDrawn="1"/>
        </p:nvSpPr>
        <p:spPr>
          <a:xfrm>
            <a:off x="1302335" y="2050607"/>
            <a:ext cx="1080000" cy="108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10" name="Picture Placeholder 17">
            <a:extLst>
              <a:ext uri="{FF2B5EF4-FFF2-40B4-BE49-F238E27FC236}">
                <a16:creationId xmlns:a16="http://schemas.microsoft.com/office/drawing/2014/main" id="{CCB72A20-B542-E2A0-6854-80B0D465B58A}"/>
              </a:ext>
            </a:extLst>
          </p:cNvPr>
          <p:cNvSpPr>
            <a:spLocks noGrp="1" noChangeAspect="1"/>
          </p:cNvSpPr>
          <p:nvPr>
            <p:ph type="pic" sz="quarter" idx="33" hasCustomPrompt="1"/>
          </p:nvPr>
        </p:nvSpPr>
        <p:spPr>
          <a:xfrm>
            <a:off x="1482335" y="2230607"/>
            <a:ext cx="720000" cy="720000"/>
          </a:xfrm>
        </p:spPr>
        <p:txBody>
          <a:bodyPr>
            <a:noAutofit/>
          </a:bodyPr>
          <a:lstStyle>
            <a:lvl1pPr marL="0" indent="0" algn="ctr">
              <a:buNone/>
              <a:defRPr sz="1400" b="0">
                <a:solidFill>
                  <a:schemeClr val="bg1"/>
                </a:solidFill>
              </a:defRPr>
            </a:lvl1pPr>
          </a:lstStyle>
          <a:p>
            <a:r>
              <a:rPr lang="en-GB" dirty="0"/>
              <a:t>icon</a:t>
            </a:r>
          </a:p>
        </p:txBody>
      </p:sp>
      <p:sp>
        <p:nvSpPr>
          <p:cNvPr id="11" name="Content Placeholder 25">
            <a:extLst>
              <a:ext uri="{FF2B5EF4-FFF2-40B4-BE49-F238E27FC236}">
                <a16:creationId xmlns:a16="http://schemas.microsoft.com/office/drawing/2014/main" id="{A8F2C23C-9CAE-5BFF-782B-6AF2A7142F16}"/>
              </a:ext>
            </a:extLst>
          </p:cNvPr>
          <p:cNvSpPr>
            <a:spLocks noGrp="1"/>
          </p:cNvSpPr>
          <p:nvPr>
            <p:ph sz="quarter" idx="34"/>
          </p:nvPr>
        </p:nvSpPr>
        <p:spPr>
          <a:xfrm>
            <a:off x="3396717" y="3952688"/>
            <a:ext cx="2556000" cy="598589"/>
          </a:xfrm>
          <a:noFill/>
        </p:spPr>
        <p:txBody>
          <a:bodyPr lIns="0" tIns="0" rIns="0" bIns="288000"/>
          <a:lstStyle>
            <a:lvl1pPr marL="0" indent="0" algn="ctr">
              <a:lnSpc>
                <a:spcPct val="100000"/>
              </a:lnSpc>
              <a:buNone/>
              <a:defRPr lang="en-GB" sz="2000" b="0" dirty="0">
                <a:solidFill>
                  <a:schemeClr val="tx1"/>
                </a:solidFill>
                <a:latin typeface="Tenorite" panose="00000500000000000000" pitchFamily="2" charset="0"/>
              </a:defRPr>
            </a:lvl1pPr>
          </a:lstStyle>
          <a:p>
            <a:pPr lvl="0"/>
            <a:endParaRPr lang="en-GB" dirty="0"/>
          </a:p>
        </p:txBody>
      </p:sp>
      <p:sp>
        <p:nvSpPr>
          <p:cNvPr id="12" name="Text Placeholder 11">
            <a:extLst>
              <a:ext uri="{FF2B5EF4-FFF2-40B4-BE49-F238E27FC236}">
                <a16:creationId xmlns:a16="http://schemas.microsoft.com/office/drawing/2014/main" id="{5177E725-91C6-B991-C9BC-7611475FB97E}"/>
              </a:ext>
            </a:extLst>
          </p:cNvPr>
          <p:cNvSpPr>
            <a:spLocks noGrp="1"/>
          </p:cNvSpPr>
          <p:nvPr>
            <p:ph type="body" sz="quarter" idx="35" hasCustomPrompt="1"/>
          </p:nvPr>
        </p:nvSpPr>
        <p:spPr>
          <a:xfrm>
            <a:off x="3396713" y="3125182"/>
            <a:ext cx="2556000" cy="827507"/>
          </a:xfrm>
        </p:spPr>
        <p:txBody>
          <a:bodyPr lIns="0" tIns="144000" rIns="0" bIns="72000"/>
          <a:lstStyle>
            <a:lvl1pPr marL="0" indent="0" algn="ctr">
              <a:buNone/>
              <a:defRPr sz="4400">
                <a:solidFill>
                  <a:schemeClr val="tx2"/>
                </a:solidFill>
              </a:defRPr>
            </a:lvl1pPr>
          </a:lstStyle>
          <a:p>
            <a:pPr lvl="0"/>
            <a:r>
              <a:rPr lang="en-US" dirty="0"/>
              <a:t>00</a:t>
            </a:r>
            <a:endParaRPr lang="en-GB" dirty="0"/>
          </a:p>
        </p:txBody>
      </p:sp>
      <p:sp>
        <p:nvSpPr>
          <p:cNvPr id="14" name="Rectangle 13">
            <a:extLst>
              <a:ext uri="{FF2B5EF4-FFF2-40B4-BE49-F238E27FC236}">
                <a16:creationId xmlns:a16="http://schemas.microsoft.com/office/drawing/2014/main" id="{E98D5C9C-E9C3-9EFC-B1ED-AC9F2C854FC7}"/>
              </a:ext>
            </a:extLst>
          </p:cNvPr>
          <p:cNvSpPr>
            <a:spLocks noChangeAspect="1"/>
          </p:cNvSpPr>
          <p:nvPr userDrawn="1"/>
        </p:nvSpPr>
        <p:spPr>
          <a:xfrm>
            <a:off x="4137553" y="2045182"/>
            <a:ext cx="1080000" cy="108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15" name="Picture Placeholder 17">
            <a:extLst>
              <a:ext uri="{FF2B5EF4-FFF2-40B4-BE49-F238E27FC236}">
                <a16:creationId xmlns:a16="http://schemas.microsoft.com/office/drawing/2014/main" id="{1CD6ABE9-C4A7-4E70-7501-AA4C520D045B}"/>
              </a:ext>
            </a:extLst>
          </p:cNvPr>
          <p:cNvSpPr>
            <a:spLocks noGrp="1" noChangeAspect="1"/>
          </p:cNvSpPr>
          <p:nvPr>
            <p:ph type="pic" sz="quarter" idx="36" hasCustomPrompt="1"/>
          </p:nvPr>
        </p:nvSpPr>
        <p:spPr>
          <a:xfrm>
            <a:off x="4317553" y="2225182"/>
            <a:ext cx="720000" cy="720000"/>
          </a:xfrm>
        </p:spPr>
        <p:txBody>
          <a:bodyPr>
            <a:noAutofit/>
          </a:bodyPr>
          <a:lstStyle>
            <a:lvl1pPr marL="0" indent="0" algn="ctr">
              <a:buNone/>
              <a:defRPr sz="1400" b="0">
                <a:solidFill>
                  <a:schemeClr val="bg1"/>
                </a:solidFill>
              </a:defRPr>
            </a:lvl1pPr>
          </a:lstStyle>
          <a:p>
            <a:r>
              <a:rPr lang="en-GB" dirty="0"/>
              <a:t>icon</a:t>
            </a:r>
          </a:p>
        </p:txBody>
      </p:sp>
      <p:sp>
        <p:nvSpPr>
          <p:cNvPr id="20" name="Content Placeholder 25">
            <a:extLst>
              <a:ext uri="{FF2B5EF4-FFF2-40B4-BE49-F238E27FC236}">
                <a16:creationId xmlns:a16="http://schemas.microsoft.com/office/drawing/2014/main" id="{C8470F0E-C858-01A2-3158-335F570BAB69}"/>
              </a:ext>
            </a:extLst>
          </p:cNvPr>
          <p:cNvSpPr>
            <a:spLocks noGrp="1"/>
          </p:cNvSpPr>
          <p:nvPr>
            <p:ph sz="quarter" idx="37"/>
          </p:nvPr>
        </p:nvSpPr>
        <p:spPr>
          <a:xfrm>
            <a:off x="6234797" y="3967144"/>
            <a:ext cx="2556000" cy="598589"/>
          </a:xfrm>
          <a:noFill/>
        </p:spPr>
        <p:txBody>
          <a:bodyPr lIns="0" tIns="0" rIns="0" bIns="288000"/>
          <a:lstStyle>
            <a:lvl1pPr marL="0" indent="0" algn="ctr">
              <a:lnSpc>
                <a:spcPct val="100000"/>
              </a:lnSpc>
              <a:buNone/>
              <a:defRPr lang="en-GB" sz="2000" b="0" dirty="0">
                <a:solidFill>
                  <a:schemeClr val="tx1"/>
                </a:solidFill>
                <a:latin typeface="Tenorite" panose="00000500000000000000" pitchFamily="2" charset="0"/>
              </a:defRPr>
            </a:lvl1pPr>
          </a:lstStyle>
          <a:p>
            <a:pPr lvl="0"/>
            <a:endParaRPr lang="en-GB" dirty="0"/>
          </a:p>
        </p:txBody>
      </p:sp>
      <p:sp>
        <p:nvSpPr>
          <p:cNvPr id="27" name="Text Placeholder 11">
            <a:extLst>
              <a:ext uri="{FF2B5EF4-FFF2-40B4-BE49-F238E27FC236}">
                <a16:creationId xmlns:a16="http://schemas.microsoft.com/office/drawing/2014/main" id="{0E446C8E-4B1F-E1AF-CE7A-29F0AC4CCA33}"/>
              </a:ext>
            </a:extLst>
          </p:cNvPr>
          <p:cNvSpPr>
            <a:spLocks noGrp="1"/>
          </p:cNvSpPr>
          <p:nvPr>
            <p:ph type="body" sz="quarter" idx="38" hasCustomPrompt="1"/>
          </p:nvPr>
        </p:nvSpPr>
        <p:spPr>
          <a:xfrm>
            <a:off x="6234793" y="3139638"/>
            <a:ext cx="2556000" cy="827507"/>
          </a:xfrm>
        </p:spPr>
        <p:txBody>
          <a:bodyPr lIns="0" tIns="144000" rIns="0" bIns="72000"/>
          <a:lstStyle>
            <a:lvl1pPr marL="0" indent="0" algn="ctr">
              <a:buNone/>
              <a:defRPr sz="4400">
                <a:solidFill>
                  <a:schemeClr val="tx2"/>
                </a:solidFill>
              </a:defRPr>
            </a:lvl1pPr>
          </a:lstStyle>
          <a:p>
            <a:pPr lvl="0"/>
            <a:r>
              <a:rPr lang="en-US" dirty="0"/>
              <a:t>00</a:t>
            </a:r>
            <a:endParaRPr lang="en-GB" dirty="0"/>
          </a:p>
        </p:txBody>
      </p:sp>
      <p:sp>
        <p:nvSpPr>
          <p:cNvPr id="28" name="Rectangle 27">
            <a:extLst>
              <a:ext uri="{FF2B5EF4-FFF2-40B4-BE49-F238E27FC236}">
                <a16:creationId xmlns:a16="http://schemas.microsoft.com/office/drawing/2014/main" id="{DFCAB709-F311-CA27-2A40-96D4AE0B8268}"/>
              </a:ext>
            </a:extLst>
          </p:cNvPr>
          <p:cNvSpPr>
            <a:spLocks noChangeAspect="1"/>
          </p:cNvSpPr>
          <p:nvPr userDrawn="1"/>
        </p:nvSpPr>
        <p:spPr>
          <a:xfrm>
            <a:off x="6975633" y="2059638"/>
            <a:ext cx="1080000" cy="108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29" name="Picture Placeholder 17">
            <a:extLst>
              <a:ext uri="{FF2B5EF4-FFF2-40B4-BE49-F238E27FC236}">
                <a16:creationId xmlns:a16="http://schemas.microsoft.com/office/drawing/2014/main" id="{4CE16FC3-06E3-52D2-AAE5-35E7CC4E9D13}"/>
              </a:ext>
            </a:extLst>
          </p:cNvPr>
          <p:cNvSpPr>
            <a:spLocks noGrp="1" noChangeAspect="1"/>
          </p:cNvSpPr>
          <p:nvPr>
            <p:ph type="pic" sz="quarter" idx="39" hasCustomPrompt="1"/>
          </p:nvPr>
        </p:nvSpPr>
        <p:spPr>
          <a:xfrm>
            <a:off x="7155633" y="2239638"/>
            <a:ext cx="720000" cy="720000"/>
          </a:xfrm>
        </p:spPr>
        <p:txBody>
          <a:bodyPr>
            <a:noAutofit/>
          </a:bodyPr>
          <a:lstStyle>
            <a:lvl1pPr marL="0" indent="0" algn="ctr">
              <a:buNone/>
              <a:defRPr sz="1400" b="0">
                <a:solidFill>
                  <a:schemeClr val="bg1"/>
                </a:solidFill>
              </a:defRPr>
            </a:lvl1pPr>
          </a:lstStyle>
          <a:p>
            <a:r>
              <a:rPr lang="en-GB" dirty="0"/>
              <a:t>icon</a:t>
            </a:r>
          </a:p>
        </p:txBody>
      </p:sp>
      <p:sp>
        <p:nvSpPr>
          <p:cNvPr id="30" name="Content Placeholder 25">
            <a:extLst>
              <a:ext uri="{FF2B5EF4-FFF2-40B4-BE49-F238E27FC236}">
                <a16:creationId xmlns:a16="http://schemas.microsoft.com/office/drawing/2014/main" id="{3E2151AC-0184-718C-F5DA-8C0A15B42559}"/>
              </a:ext>
            </a:extLst>
          </p:cNvPr>
          <p:cNvSpPr>
            <a:spLocks noGrp="1"/>
          </p:cNvSpPr>
          <p:nvPr>
            <p:ph sz="quarter" idx="40"/>
          </p:nvPr>
        </p:nvSpPr>
        <p:spPr>
          <a:xfrm>
            <a:off x="9083550" y="3952688"/>
            <a:ext cx="2556000" cy="598589"/>
          </a:xfrm>
          <a:noFill/>
        </p:spPr>
        <p:txBody>
          <a:bodyPr lIns="0" tIns="0" rIns="0" bIns="288000"/>
          <a:lstStyle>
            <a:lvl1pPr marL="0" indent="0" algn="ctr">
              <a:lnSpc>
                <a:spcPct val="100000"/>
              </a:lnSpc>
              <a:buNone/>
              <a:defRPr lang="en-GB" sz="2000" b="0" dirty="0">
                <a:solidFill>
                  <a:schemeClr val="tx1"/>
                </a:solidFill>
                <a:latin typeface="Tenorite" panose="00000500000000000000" pitchFamily="2" charset="0"/>
              </a:defRPr>
            </a:lvl1pPr>
          </a:lstStyle>
          <a:p>
            <a:pPr lvl="0"/>
            <a:endParaRPr lang="en-GB" dirty="0"/>
          </a:p>
        </p:txBody>
      </p:sp>
      <p:sp>
        <p:nvSpPr>
          <p:cNvPr id="31" name="Text Placeholder 11">
            <a:extLst>
              <a:ext uri="{FF2B5EF4-FFF2-40B4-BE49-F238E27FC236}">
                <a16:creationId xmlns:a16="http://schemas.microsoft.com/office/drawing/2014/main" id="{2238CDA9-F902-A766-3962-B7E32FA95312}"/>
              </a:ext>
            </a:extLst>
          </p:cNvPr>
          <p:cNvSpPr>
            <a:spLocks noGrp="1"/>
          </p:cNvSpPr>
          <p:nvPr>
            <p:ph type="body" sz="quarter" idx="41" hasCustomPrompt="1"/>
          </p:nvPr>
        </p:nvSpPr>
        <p:spPr>
          <a:xfrm>
            <a:off x="9083546" y="3125182"/>
            <a:ext cx="2556000" cy="827507"/>
          </a:xfrm>
        </p:spPr>
        <p:txBody>
          <a:bodyPr lIns="0" tIns="144000" rIns="0" bIns="72000"/>
          <a:lstStyle>
            <a:lvl1pPr marL="0" indent="0" algn="ctr">
              <a:buNone/>
              <a:defRPr sz="4400">
                <a:solidFill>
                  <a:schemeClr val="tx2"/>
                </a:solidFill>
              </a:defRPr>
            </a:lvl1pPr>
          </a:lstStyle>
          <a:p>
            <a:pPr lvl="0"/>
            <a:r>
              <a:rPr lang="en-US" dirty="0"/>
              <a:t>00</a:t>
            </a:r>
            <a:endParaRPr lang="en-GB" dirty="0"/>
          </a:p>
        </p:txBody>
      </p:sp>
      <p:sp>
        <p:nvSpPr>
          <p:cNvPr id="32" name="Rectangle 31">
            <a:extLst>
              <a:ext uri="{FF2B5EF4-FFF2-40B4-BE49-F238E27FC236}">
                <a16:creationId xmlns:a16="http://schemas.microsoft.com/office/drawing/2014/main" id="{F6E8D4D1-F2D6-44E7-A65D-85E65B61B01B}"/>
              </a:ext>
            </a:extLst>
          </p:cNvPr>
          <p:cNvSpPr>
            <a:spLocks noChangeAspect="1"/>
          </p:cNvSpPr>
          <p:nvPr userDrawn="1"/>
        </p:nvSpPr>
        <p:spPr>
          <a:xfrm>
            <a:off x="9824386" y="2045182"/>
            <a:ext cx="1080000" cy="108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33" name="Picture Placeholder 17">
            <a:extLst>
              <a:ext uri="{FF2B5EF4-FFF2-40B4-BE49-F238E27FC236}">
                <a16:creationId xmlns:a16="http://schemas.microsoft.com/office/drawing/2014/main" id="{FA2F97A6-4506-4E10-BD72-1793E08E7CE9}"/>
              </a:ext>
            </a:extLst>
          </p:cNvPr>
          <p:cNvSpPr>
            <a:spLocks noGrp="1" noChangeAspect="1"/>
          </p:cNvSpPr>
          <p:nvPr>
            <p:ph type="pic" sz="quarter" idx="42" hasCustomPrompt="1"/>
          </p:nvPr>
        </p:nvSpPr>
        <p:spPr>
          <a:xfrm>
            <a:off x="10004386" y="2225182"/>
            <a:ext cx="720000" cy="720000"/>
          </a:xfrm>
        </p:spPr>
        <p:txBody>
          <a:bodyPr>
            <a:noAutofit/>
          </a:bodyPr>
          <a:lstStyle>
            <a:lvl1pPr marL="0" indent="0" algn="ctr">
              <a:buNone/>
              <a:defRPr sz="1400" b="0">
                <a:solidFill>
                  <a:schemeClr val="bg1"/>
                </a:solidFill>
              </a:defRPr>
            </a:lvl1pPr>
          </a:lstStyle>
          <a:p>
            <a:r>
              <a:rPr lang="en-GB" dirty="0"/>
              <a:t>icon</a:t>
            </a:r>
          </a:p>
        </p:txBody>
      </p:sp>
    </p:spTree>
    <p:extLst>
      <p:ext uri="{BB962C8B-B14F-4D97-AF65-F5344CB8AC3E}">
        <p14:creationId xmlns:p14="http://schemas.microsoft.com/office/powerpoint/2010/main" val="4009196933"/>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3702"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Dark Pictur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10" name="Picture Placeholder 9">
            <a:extLst>
              <a:ext uri="{FF2B5EF4-FFF2-40B4-BE49-F238E27FC236}">
                <a16:creationId xmlns:a16="http://schemas.microsoft.com/office/drawing/2014/main" id="{B6CCDF40-F067-5C16-3E03-ACC499915B54}"/>
              </a:ext>
            </a:extLst>
          </p:cNvPr>
          <p:cNvSpPr>
            <a:spLocks noGrp="1"/>
          </p:cNvSpPr>
          <p:nvPr>
            <p:ph type="pic" sz="quarter" idx="13" hasCustomPrompt="1"/>
          </p:nvPr>
        </p:nvSpPr>
        <p:spPr>
          <a:xfrm>
            <a:off x="6383338" y="550862"/>
            <a:ext cx="5256212" cy="5038726"/>
          </a:xfrm>
        </p:spPr>
        <p:txBody>
          <a:bodyPr/>
          <a:lstStyle>
            <a:lvl1pPr marL="342900" indent="-342900">
              <a:buFont typeface="Arial" panose="020B0604020202020204" pitchFamily="34" charset="0"/>
              <a:buChar char="•"/>
              <a:defRPr sz="2000"/>
            </a:lvl1pPr>
          </a:lstStyle>
          <a:p>
            <a:r>
              <a:rPr lang="en-GB" dirty="0"/>
              <a:t>Dark picture</a:t>
            </a:r>
          </a:p>
        </p:txBody>
      </p:sp>
      <p:sp>
        <p:nvSpPr>
          <p:cNvPr id="2" name="SmartArt Placeholder 11">
            <a:extLst>
              <a:ext uri="{FF2B5EF4-FFF2-40B4-BE49-F238E27FC236}">
                <a16:creationId xmlns:a16="http://schemas.microsoft.com/office/drawing/2014/main" id="{719CE375-2CCA-7EC5-582B-BC761A0B01A2}"/>
              </a:ext>
            </a:extLst>
          </p:cNvPr>
          <p:cNvSpPr>
            <a:spLocks noGrp="1" noRot="1" noMove="1" noResize="1" noEditPoints="1" noAdjustHandles="1" noChangeArrowheads="1" noChangeShapeType="1"/>
          </p:cNvSpPr>
          <p:nvPr>
            <p:ph type="dgm" sz="quarter" idx="14"/>
          </p:nvPr>
        </p:nvSpPr>
        <p:spPr>
          <a:xfrm>
            <a:off x="9192000" y="836613"/>
            <a:ext cx="2160000" cy="443003"/>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noFill/>
              </a:defRPr>
            </a:lvl1pPr>
          </a:lstStyle>
          <a:p>
            <a:endParaRPr lang="en-GB" dirty="0"/>
          </a:p>
        </p:txBody>
      </p:sp>
      <p:sp>
        <p:nvSpPr>
          <p:cNvPr id="9" name="Content Placeholder 25">
            <a:extLst>
              <a:ext uri="{FF2B5EF4-FFF2-40B4-BE49-F238E27FC236}">
                <a16:creationId xmlns:a16="http://schemas.microsoft.com/office/drawing/2014/main" id="{958FB3A3-57D6-E749-1587-7CA1BCE68A15}"/>
              </a:ext>
            </a:extLst>
          </p:cNvPr>
          <p:cNvSpPr>
            <a:spLocks noGrp="1"/>
          </p:cNvSpPr>
          <p:nvPr>
            <p:ph sz="quarter" idx="16" hasCustomPrompt="1"/>
          </p:nvPr>
        </p:nvSpPr>
        <p:spPr>
          <a:xfrm>
            <a:off x="561496" y="5601329"/>
            <a:ext cx="11088687" cy="311606"/>
          </a:xfrm>
          <a:noFill/>
        </p:spPr>
        <p:txBody>
          <a:bodyPr tIns="144000" rIns="144000"/>
          <a:lstStyle>
            <a:lvl1pPr marL="0" indent="0" algn="l">
              <a:buNone/>
              <a:defRPr lang="en-GB" sz="1200" b="0" dirty="0">
                <a:solidFill>
                  <a:srgbClr val="696963"/>
                </a:solidFill>
                <a:latin typeface="Tenorite" panose="00000500000000000000" pitchFamily="2" charset="0"/>
              </a:defRPr>
            </a:lvl1pPr>
          </a:lstStyle>
          <a:p>
            <a:pPr lvl="0"/>
            <a:r>
              <a:rPr lang="en-US" dirty="0"/>
              <a:t>Source text</a:t>
            </a:r>
            <a:endParaRPr lang="en-GB" dirty="0"/>
          </a:p>
        </p:txBody>
      </p:sp>
      <p:sp>
        <p:nvSpPr>
          <p:cNvPr id="4" name="Title 1">
            <a:extLst>
              <a:ext uri="{FF2B5EF4-FFF2-40B4-BE49-F238E27FC236}">
                <a16:creationId xmlns:a16="http://schemas.microsoft.com/office/drawing/2014/main" id="{583BF61B-5276-5B62-64D4-5AD6AF9B1618}"/>
              </a:ext>
            </a:extLst>
          </p:cNvPr>
          <p:cNvSpPr>
            <a:spLocks noGrp="1"/>
          </p:cNvSpPr>
          <p:nvPr>
            <p:ph type="title" hasCustomPrompt="1"/>
          </p:nvPr>
        </p:nvSpPr>
        <p:spPr>
          <a:xfrm>
            <a:off x="561497" y="560675"/>
            <a:ext cx="5247167" cy="644004"/>
          </a:xfrm>
        </p:spPr>
        <p:txBody>
          <a:bodyPr bIns="144000"/>
          <a:lstStyle>
            <a:lvl1pPr algn="l">
              <a:defRPr sz="3600"/>
            </a:lvl1pPr>
          </a:lstStyle>
          <a:p>
            <a:r>
              <a:rPr lang="en-GB" dirty="0"/>
              <a:t>Heading</a:t>
            </a:r>
          </a:p>
        </p:txBody>
      </p:sp>
      <p:sp>
        <p:nvSpPr>
          <p:cNvPr id="7" name="Content Placeholder 25">
            <a:extLst>
              <a:ext uri="{FF2B5EF4-FFF2-40B4-BE49-F238E27FC236}">
                <a16:creationId xmlns:a16="http://schemas.microsoft.com/office/drawing/2014/main" id="{6CD6B7D4-EBFD-7569-D7ED-5CD1AF73FEAE}"/>
              </a:ext>
            </a:extLst>
          </p:cNvPr>
          <p:cNvSpPr>
            <a:spLocks noGrp="1"/>
          </p:cNvSpPr>
          <p:nvPr>
            <p:ph sz="quarter" idx="12" hasCustomPrompt="1"/>
          </p:nvPr>
        </p:nvSpPr>
        <p:spPr>
          <a:xfrm>
            <a:off x="561498" y="1216420"/>
            <a:ext cx="5247166" cy="4384909"/>
          </a:xfrm>
          <a:noFill/>
        </p:spPr>
        <p:txBody>
          <a:bodyPr/>
          <a:lstStyle>
            <a:lvl1pPr marL="0" indent="0" algn="l">
              <a:lnSpc>
                <a:spcPct val="100000"/>
              </a:lnSpc>
              <a:buNone/>
              <a:defRPr lang="en-GB" sz="2000" b="0" dirty="0">
                <a:solidFill>
                  <a:schemeClr val="tx1"/>
                </a:solidFill>
                <a:latin typeface="Tenorite" panose="00000500000000000000" pitchFamily="2" charset="0"/>
              </a:defRPr>
            </a:lvl1pPr>
          </a:lstStyle>
          <a:p>
            <a:pPr lvl="0"/>
            <a:r>
              <a:rPr lang="en-US" dirty="0"/>
              <a:t>Body</a:t>
            </a:r>
            <a:endParaRPr lang="en-GB" dirty="0"/>
          </a:p>
        </p:txBody>
      </p:sp>
    </p:spTree>
    <p:extLst>
      <p:ext uri="{BB962C8B-B14F-4D97-AF65-F5344CB8AC3E}">
        <p14:creationId xmlns:p14="http://schemas.microsoft.com/office/powerpoint/2010/main" val="3854865348"/>
      </p:ext>
    </p:extLst>
  </p:cSld>
  <p:clrMapOvr>
    <a:masterClrMapping/>
  </p:clrMapOvr>
  <p:extLst>
    <p:ext uri="{DCECCB84-F9BA-43D5-87BE-67443E8EF086}">
      <p15:sldGuideLst xmlns:p15="http://schemas.microsoft.com/office/powerpoint/2012/main">
        <p15:guide id="1" orient="horz" pos="3521" userDrawn="1">
          <p15:clr>
            <a:srgbClr val="FBAE40"/>
          </p15:clr>
        </p15:guide>
        <p15:guide id="2" pos="3840" userDrawn="1">
          <p15:clr>
            <a:srgbClr val="FBAE40"/>
          </p15:clr>
        </p15:guide>
        <p15:guide id="3" pos="4021" userDrawn="1">
          <p15:clr>
            <a:srgbClr val="FBAE40"/>
          </p15:clr>
        </p15:guide>
        <p15:guide id="4" pos="3659" userDrawn="1">
          <p15:clr>
            <a:srgbClr val="FBAE40"/>
          </p15:clr>
        </p15:guide>
        <p15:guide id="5" orient="horz" pos="216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Light Pictur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10" name="Picture Placeholder 9">
            <a:extLst>
              <a:ext uri="{FF2B5EF4-FFF2-40B4-BE49-F238E27FC236}">
                <a16:creationId xmlns:a16="http://schemas.microsoft.com/office/drawing/2014/main" id="{B6CCDF40-F067-5C16-3E03-ACC499915B54}"/>
              </a:ext>
            </a:extLst>
          </p:cNvPr>
          <p:cNvSpPr>
            <a:spLocks noGrp="1"/>
          </p:cNvSpPr>
          <p:nvPr>
            <p:ph type="pic" sz="quarter" idx="13" hasCustomPrompt="1"/>
          </p:nvPr>
        </p:nvSpPr>
        <p:spPr>
          <a:xfrm>
            <a:off x="6383338" y="550862"/>
            <a:ext cx="5256212" cy="5038726"/>
          </a:xfrm>
        </p:spPr>
        <p:txBody>
          <a:bodyPr/>
          <a:lstStyle>
            <a:lvl1pPr marL="342900" indent="-342900">
              <a:buFont typeface="Arial" panose="020B0604020202020204" pitchFamily="34" charset="0"/>
              <a:buChar char="•"/>
              <a:defRPr sz="2000"/>
            </a:lvl1pPr>
          </a:lstStyle>
          <a:p>
            <a:r>
              <a:rPr lang="en-GB" dirty="0"/>
              <a:t>Light picture</a:t>
            </a:r>
          </a:p>
        </p:txBody>
      </p:sp>
      <p:sp>
        <p:nvSpPr>
          <p:cNvPr id="5" name="SmartArt Placeholder 34">
            <a:extLst>
              <a:ext uri="{FF2B5EF4-FFF2-40B4-BE49-F238E27FC236}">
                <a16:creationId xmlns:a16="http://schemas.microsoft.com/office/drawing/2014/main" id="{8371410C-17E0-8F98-3D9D-A14071891720}"/>
              </a:ext>
            </a:extLst>
          </p:cNvPr>
          <p:cNvSpPr>
            <a:spLocks noGrp="1"/>
          </p:cNvSpPr>
          <p:nvPr>
            <p:ph type="dgm" sz="quarter" idx="16"/>
          </p:nvPr>
        </p:nvSpPr>
        <p:spPr>
          <a:xfrm>
            <a:off x="9192000" y="836613"/>
            <a:ext cx="2159012" cy="442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noFill/>
              </a:defRPr>
            </a:lvl1pPr>
          </a:lstStyle>
          <a:p>
            <a:endParaRPr lang="en-GB" dirty="0"/>
          </a:p>
        </p:txBody>
      </p:sp>
      <p:sp>
        <p:nvSpPr>
          <p:cNvPr id="6" name="Content Placeholder 25">
            <a:extLst>
              <a:ext uri="{FF2B5EF4-FFF2-40B4-BE49-F238E27FC236}">
                <a16:creationId xmlns:a16="http://schemas.microsoft.com/office/drawing/2014/main" id="{7A72CF38-D65F-EC59-8EEA-14CA0E34D0E4}"/>
              </a:ext>
            </a:extLst>
          </p:cNvPr>
          <p:cNvSpPr>
            <a:spLocks noGrp="1"/>
          </p:cNvSpPr>
          <p:nvPr>
            <p:ph sz="quarter" idx="17" hasCustomPrompt="1"/>
          </p:nvPr>
        </p:nvSpPr>
        <p:spPr>
          <a:xfrm>
            <a:off x="561496" y="5601329"/>
            <a:ext cx="11088687" cy="311606"/>
          </a:xfrm>
          <a:noFill/>
        </p:spPr>
        <p:txBody>
          <a:bodyPr tIns="144000" rIns="144000"/>
          <a:lstStyle>
            <a:lvl1pPr marL="0" indent="0" algn="l">
              <a:buNone/>
              <a:defRPr lang="en-GB" sz="1200" b="0" dirty="0">
                <a:solidFill>
                  <a:srgbClr val="696963"/>
                </a:solidFill>
                <a:latin typeface="Tenorite" panose="00000500000000000000" pitchFamily="2" charset="0"/>
              </a:defRPr>
            </a:lvl1pPr>
          </a:lstStyle>
          <a:p>
            <a:pPr lvl="0"/>
            <a:r>
              <a:rPr lang="en-US" dirty="0"/>
              <a:t>Source text</a:t>
            </a:r>
            <a:endParaRPr lang="en-GB" dirty="0"/>
          </a:p>
        </p:txBody>
      </p:sp>
      <p:sp>
        <p:nvSpPr>
          <p:cNvPr id="2" name="Title 1">
            <a:extLst>
              <a:ext uri="{FF2B5EF4-FFF2-40B4-BE49-F238E27FC236}">
                <a16:creationId xmlns:a16="http://schemas.microsoft.com/office/drawing/2014/main" id="{D42A2900-3A65-A4D6-1C9F-0375FA20A1B9}"/>
              </a:ext>
            </a:extLst>
          </p:cNvPr>
          <p:cNvSpPr>
            <a:spLocks noGrp="1"/>
          </p:cNvSpPr>
          <p:nvPr>
            <p:ph type="title" hasCustomPrompt="1"/>
          </p:nvPr>
        </p:nvSpPr>
        <p:spPr>
          <a:xfrm>
            <a:off x="561497" y="560675"/>
            <a:ext cx="5247167" cy="644004"/>
          </a:xfrm>
        </p:spPr>
        <p:txBody>
          <a:bodyPr bIns="144000"/>
          <a:lstStyle>
            <a:lvl1pPr algn="l">
              <a:defRPr sz="3600"/>
            </a:lvl1pPr>
          </a:lstStyle>
          <a:p>
            <a:r>
              <a:rPr lang="en-GB" dirty="0"/>
              <a:t>Heading</a:t>
            </a:r>
          </a:p>
        </p:txBody>
      </p:sp>
      <p:sp>
        <p:nvSpPr>
          <p:cNvPr id="9" name="Content Placeholder 25">
            <a:extLst>
              <a:ext uri="{FF2B5EF4-FFF2-40B4-BE49-F238E27FC236}">
                <a16:creationId xmlns:a16="http://schemas.microsoft.com/office/drawing/2014/main" id="{C5EB82E7-02F3-BB86-B4D9-DBFDAD786472}"/>
              </a:ext>
            </a:extLst>
          </p:cNvPr>
          <p:cNvSpPr>
            <a:spLocks noGrp="1"/>
          </p:cNvSpPr>
          <p:nvPr>
            <p:ph sz="quarter" idx="12" hasCustomPrompt="1"/>
          </p:nvPr>
        </p:nvSpPr>
        <p:spPr>
          <a:xfrm>
            <a:off x="561498" y="1216420"/>
            <a:ext cx="5247166" cy="4384909"/>
          </a:xfrm>
          <a:noFill/>
        </p:spPr>
        <p:txBody>
          <a:bodyPr/>
          <a:lstStyle>
            <a:lvl1pPr marL="0" indent="0" algn="l">
              <a:lnSpc>
                <a:spcPct val="100000"/>
              </a:lnSpc>
              <a:buNone/>
              <a:defRPr lang="en-GB" sz="2000" b="0" dirty="0">
                <a:solidFill>
                  <a:schemeClr val="tx1"/>
                </a:solidFill>
                <a:latin typeface="Tenorite" panose="00000500000000000000" pitchFamily="2" charset="0"/>
              </a:defRPr>
            </a:lvl1pPr>
          </a:lstStyle>
          <a:p>
            <a:pPr lvl="0"/>
            <a:r>
              <a:rPr lang="en-US" dirty="0"/>
              <a:t>Body</a:t>
            </a:r>
            <a:endParaRPr lang="en-GB" dirty="0"/>
          </a:p>
        </p:txBody>
      </p:sp>
    </p:spTree>
    <p:extLst>
      <p:ext uri="{BB962C8B-B14F-4D97-AF65-F5344CB8AC3E}">
        <p14:creationId xmlns:p14="http://schemas.microsoft.com/office/powerpoint/2010/main" val="1943428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0/50 Column with two line titl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noRot="1" noMove="1" noResize="1" noEditPoints="1" noAdjustHandles="1" noChangeArrowheads="1" noChangeShapeType="1"/>
          </p:cNvSpPr>
          <p:nvPr>
            <p:ph type="dgm" sz="quarter" idx="14"/>
          </p:nvPr>
        </p:nvSpPr>
        <p:spPr>
          <a:xfrm>
            <a:off x="9534175"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noFill/>
              </a:defRPr>
            </a:lvl1pPr>
          </a:lstStyle>
          <a:p>
            <a:endParaRPr lang="en-GB" dirty="0"/>
          </a:p>
        </p:txBody>
      </p:sp>
      <p:sp>
        <p:nvSpPr>
          <p:cNvPr id="13" name="Title 1">
            <a:extLst>
              <a:ext uri="{FF2B5EF4-FFF2-40B4-BE49-F238E27FC236}">
                <a16:creationId xmlns:a16="http://schemas.microsoft.com/office/drawing/2014/main" id="{0166734C-31E7-B9C1-2612-179F59E58D93}"/>
              </a:ext>
            </a:extLst>
          </p:cNvPr>
          <p:cNvSpPr>
            <a:spLocks noGrp="1"/>
          </p:cNvSpPr>
          <p:nvPr>
            <p:ph type="title" hasCustomPrompt="1"/>
          </p:nvPr>
        </p:nvSpPr>
        <p:spPr>
          <a:xfrm>
            <a:off x="550863" y="549275"/>
            <a:ext cx="11097736" cy="1068736"/>
          </a:xfrm>
        </p:spPr>
        <p:txBody>
          <a:bodyPr wrap="square" bIns="144000">
            <a:spAutoFit/>
          </a:bodyPr>
          <a:lstStyle>
            <a:lvl1pPr algn="ctr">
              <a:lnSpc>
                <a:spcPts val="3600"/>
              </a:lnSpc>
              <a:defRPr sz="3600"/>
            </a:lvl1pPr>
          </a:lstStyle>
          <a:p>
            <a:r>
              <a:rPr lang="en-US" dirty="0"/>
              <a:t>Slide title over</a:t>
            </a:r>
            <a:br>
              <a:rPr lang="en-US" dirty="0"/>
            </a:br>
            <a:r>
              <a:rPr lang="en-US" dirty="0"/>
              <a:t>two lines</a:t>
            </a:r>
            <a:endParaRPr lang="en-GB" dirty="0"/>
          </a:p>
        </p:txBody>
      </p:sp>
      <p:sp>
        <p:nvSpPr>
          <p:cNvPr id="6" name="Content Placeholder 25">
            <a:extLst>
              <a:ext uri="{FF2B5EF4-FFF2-40B4-BE49-F238E27FC236}">
                <a16:creationId xmlns:a16="http://schemas.microsoft.com/office/drawing/2014/main" id="{3F68B6D3-D574-9D31-8669-6452C46C6B75}"/>
              </a:ext>
            </a:extLst>
          </p:cNvPr>
          <p:cNvSpPr>
            <a:spLocks noGrp="1"/>
          </p:cNvSpPr>
          <p:nvPr>
            <p:ph sz="quarter" idx="16" hasCustomPrompt="1"/>
          </p:nvPr>
        </p:nvSpPr>
        <p:spPr>
          <a:xfrm>
            <a:off x="561497" y="5421439"/>
            <a:ext cx="11087102" cy="457012"/>
          </a:xfrm>
          <a:noFill/>
        </p:spPr>
        <p:txBody>
          <a:bodyPr tIns="288000" rIns="144000"/>
          <a:lstStyle>
            <a:lvl1pPr marL="0" indent="0" algn="ctr">
              <a:buNone/>
              <a:defRPr lang="en-GB" sz="1200" b="0" dirty="0">
                <a:solidFill>
                  <a:srgbClr val="696963"/>
                </a:solidFill>
                <a:latin typeface="Tenorite" panose="00000500000000000000" pitchFamily="2" charset="0"/>
              </a:defRPr>
            </a:lvl1pPr>
          </a:lstStyle>
          <a:p>
            <a:pPr lvl="0"/>
            <a:r>
              <a:rPr lang="en-US" dirty="0"/>
              <a:t>Source text</a:t>
            </a:r>
            <a:endParaRPr lang="en-GB" dirty="0"/>
          </a:p>
        </p:txBody>
      </p:sp>
      <p:sp>
        <p:nvSpPr>
          <p:cNvPr id="2" name="Content Placeholder 25">
            <a:extLst>
              <a:ext uri="{FF2B5EF4-FFF2-40B4-BE49-F238E27FC236}">
                <a16:creationId xmlns:a16="http://schemas.microsoft.com/office/drawing/2014/main" id="{3998C466-CDB1-7A93-142D-5FA056EAC070}"/>
              </a:ext>
            </a:extLst>
          </p:cNvPr>
          <p:cNvSpPr>
            <a:spLocks noGrp="1"/>
          </p:cNvSpPr>
          <p:nvPr>
            <p:ph sz="quarter" idx="12" hasCustomPrompt="1"/>
          </p:nvPr>
        </p:nvSpPr>
        <p:spPr>
          <a:xfrm>
            <a:off x="561498" y="1628220"/>
            <a:ext cx="5247165" cy="3793219"/>
          </a:xfrm>
          <a:noFill/>
        </p:spPr>
        <p:txBody>
          <a:bodyPr/>
          <a:lstStyle>
            <a:lvl1pPr marL="0" indent="0" algn="l">
              <a:lnSpc>
                <a:spcPct val="100000"/>
              </a:lnSpc>
              <a:buNone/>
              <a:defRPr lang="en-GB" sz="2000" b="0" dirty="0">
                <a:solidFill>
                  <a:schemeClr val="tx1"/>
                </a:solidFill>
                <a:latin typeface="Tenorite" panose="00000500000000000000" pitchFamily="2" charset="0"/>
              </a:defRPr>
            </a:lvl1pPr>
          </a:lstStyle>
          <a:p>
            <a:pPr lvl="0"/>
            <a:r>
              <a:rPr lang="en-US" dirty="0"/>
              <a:t>Body</a:t>
            </a:r>
            <a:endParaRPr lang="en-GB" dirty="0"/>
          </a:p>
        </p:txBody>
      </p:sp>
      <p:sp>
        <p:nvSpPr>
          <p:cNvPr id="9" name="Content Placeholder 25">
            <a:extLst>
              <a:ext uri="{FF2B5EF4-FFF2-40B4-BE49-F238E27FC236}">
                <a16:creationId xmlns:a16="http://schemas.microsoft.com/office/drawing/2014/main" id="{08ADA7B7-089A-3BDB-9DC4-7F31C48F3DFA}"/>
              </a:ext>
            </a:extLst>
          </p:cNvPr>
          <p:cNvSpPr>
            <a:spLocks noGrp="1"/>
          </p:cNvSpPr>
          <p:nvPr>
            <p:ph sz="quarter" idx="15" hasCustomPrompt="1"/>
          </p:nvPr>
        </p:nvSpPr>
        <p:spPr>
          <a:xfrm>
            <a:off x="6383339" y="1628775"/>
            <a:ext cx="5247163" cy="3792664"/>
          </a:xfrm>
          <a:noFill/>
        </p:spPr>
        <p:txBody>
          <a:bodyPr/>
          <a:lstStyle>
            <a:lvl1pPr marL="0" indent="0" algn="ctr">
              <a:buNone/>
              <a:defRPr lang="en-GB" sz="1600" b="0" dirty="0">
                <a:solidFill>
                  <a:schemeClr val="tx1"/>
                </a:solidFill>
                <a:latin typeface="Tenorite" panose="00000500000000000000" pitchFamily="2" charset="0"/>
              </a:defRPr>
            </a:lvl1pPr>
          </a:lstStyle>
          <a:p>
            <a:pPr lvl="0"/>
            <a:r>
              <a:rPr lang="en-US" dirty="0"/>
              <a:t>Chart, Images, data etc.</a:t>
            </a:r>
            <a:endParaRPr lang="en-GB" dirty="0"/>
          </a:p>
        </p:txBody>
      </p:sp>
    </p:spTree>
    <p:extLst>
      <p:ext uri="{BB962C8B-B14F-4D97-AF65-F5344CB8AC3E}">
        <p14:creationId xmlns:p14="http://schemas.microsoft.com/office/powerpoint/2010/main" val="2397919332"/>
      </p:ext>
    </p:extLst>
  </p:cSld>
  <p:clrMapOvr>
    <a:masterClrMapping/>
  </p:clrMapOvr>
  <p:extLst>
    <p:ext uri="{DCECCB84-F9BA-43D5-87BE-67443E8EF086}">
      <p15:sldGuideLst xmlns:p15="http://schemas.microsoft.com/office/powerpoint/2012/main">
        <p15:guide id="1" orient="horz" pos="1026" userDrawn="1">
          <p15:clr>
            <a:srgbClr val="FBAE40"/>
          </p15:clr>
        </p15:guide>
        <p15:guide id="2" orient="horz" pos="3702"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6:9 Video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p:cNvSpPr>
          <p:nvPr>
            <p:ph type="dgm" sz="quarter" idx="14"/>
          </p:nvPr>
        </p:nvSpPr>
        <p:spPr>
          <a:xfrm>
            <a:off x="9534175"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noFill/>
              </a:defRPr>
            </a:lvl1pPr>
          </a:lstStyle>
          <a:p>
            <a:endParaRPr lang="en-GB" dirty="0"/>
          </a:p>
        </p:txBody>
      </p:sp>
      <p:sp>
        <p:nvSpPr>
          <p:cNvPr id="10" name="Title 1">
            <a:extLst>
              <a:ext uri="{FF2B5EF4-FFF2-40B4-BE49-F238E27FC236}">
                <a16:creationId xmlns:a16="http://schemas.microsoft.com/office/drawing/2014/main" id="{E99BBCDC-7898-CC22-226F-3D8A9B693887}"/>
              </a:ext>
            </a:extLst>
          </p:cNvPr>
          <p:cNvSpPr>
            <a:spLocks noGrp="1"/>
          </p:cNvSpPr>
          <p:nvPr>
            <p:ph type="title" hasCustomPrompt="1"/>
          </p:nvPr>
        </p:nvSpPr>
        <p:spPr>
          <a:xfrm>
            <a:off x="552450" y="556384"/>
            <a:ext cx="8280400" cy="496129"/>
          </a:xfrm>
        </p:spPr>
        <p:txBody>
          <a:bodyPr bIns="144000"/>
          <a:lstStyle>
            <a:lvl1pPr>
              <a:defRPr/>
            </a:lvl1pPr>
          </a:lstStyle>
          <a:p>
            <a:r>
              <a:rPr lang="en-US" dirty="0"/>
              <a:t>Click to edit header</a:t>
            </a:r>
            <a:endParaRPr lang="en-GB" dirty="0"/>
          </a:p>
        </p:txBody>
      </p:sp>
      <p:sp>
        <p:nvSpPr>
          <p:cNvPr id="6" name="Content Placeholder 25">
            <a:extLst>
              <a:ext uri="{FF2B5EF4-FFF2-40B4-BE49-F238E27FC236}">
                <a16:creationId xmlns:a16="http://schemas.microsoft.com/office/drawing/2014/main" id="{0F836D68-4A67-50FB-DACE-5D8B5341F0CB}"/>
              </a:ext>
            </a:extLst>
          </p:cNvPr>
          <p:cNvSpPr>
            <a:spLocks noGrp="1" noChangeAspect="1"/>
          </p:cNvSpPr>
          <p:nvPr>
            <p:ph sz="quarter" idx="15" hasCustomPrompt="1"/>
          </p:nvPr>
        </p:nvSpPr>
        <p:spPr>
          <a:xfrm>
            <a:off x="4440238" y="1425978"/>
            <a:ext cx="7199549" cy="3904468"/>
          </a:xfrm>
          <a:solidFill>
            <a:schemeClr val="tx1">
              <a:lumMod val="10000"/>
              <a:lumOff val="90000"/>
            </a:schemeClr>
          </a:solidFill>
        </p:spPr>
        <p:txBody>
          <a:bodyPr>
            <a:noAutofit/>
          </a:bodyPr>
          <a:lstStyle>
            <a:lvl1pPr marL="0" indent="0" algn="ctr">
              <a:buNone/>
              <a:defRPr lang="en-GB" sz="1600" b="0" dirty="0">
                <a:solidFill>
                  <a:schemeClr val="tx1"/>
                </a:solidFill>
                <a:latin typeface="Tenorite" panose="00000500000000000000" pitchFamily="2" charset="0"/>
              </a:defRPr>
            </a:lvl1pPr>
          </a:lstStyle>
          <a:p>
            <a:pPr lvl="0"/>
            <a:r>
              <a:rPr lang="en-US" dirty="0"/>
              <a:t>Video</a:t>
            </a:r>
            <a:endParaRPr lang="en-GB" dirty="0"/>
          </a:p>
        </p:txBody>
      </p:sp>
      <p:sp>
        <p:nvSpPr>
          <p:cNvPr id="9" name="Content Placeholder 25">
            <a:extLst>
              <a:ext uri="{FF2B5EF4-FFF2-40B4-BE49-F238E27FC236}">
                <a16:creationId xmlns:a16="http://schemas.microsoft.com/office/drawing/2014/main" id="{68EA5884-7EC4-32A1-1C07-04EF699F66F8}"/>
              </a:ext>
            </a:extLst>
          </p:cNvPr>
          <p:cNvSpPr>
            <a:spLocks noGrp="1"/>
          </p:cNvSpPr>
          <p:nvPr>
            <p:ph sz="quarter" idx="16" hasCustomPrompt="1"/>
          </p:nvPr>
        </p:nvSpPr>
        <p:spPr>
          <a:xfrm>
            <a:off x="4440238" y="5589587"/>
            <a:ext cx="7199551" cy="311606"/>
          </a:xfrm>
          <a:noFill/>
        </p:spPr>
        <p:txBody>
          <a:bodyPr tIns="144000"/>
          <a:lstStyle>
            <a:lvl1pPr marL="0" indent="0" algn="ctr">
              <a:buNone/>
              <a:defRPr lang="en-GB" sz="1200" b="0" dirty="0">
                <a:solidFill>
                  <a:srgbClr val="696963"/>
                </a:solidFill>
                <a:latin typeface="Tenorite" panose="00000500000000000000" pitchFamily="2" charset="0"/>
              </a:defRPr>
            </a:lvl1pPr>
          </a:lstStyle>
          <a:p>
            <a:pPr lvl="0"/>
            <a:r>
              <a:rPr lang="en-US" dirty="0"/>
              <a:t>Source text</a:t>
            </a:r>
            <a:endParaRPr lang="en-GB" dirty="0"/>
          </a:p>
        </p:txBody>
      </p:sp>
      <p:sp>
        <p:nvSpPr>
          <p:cNvPr id="2" name="Footer Placeholder 27">
            <a:extLst>
              <a:ext uri="{FF2B5EF4-FFF2-40B4-BE49-F238E27FC236}">
                <a16:creationId xmlns:a16="http://schemas.microsoft.com/office/drawing/2014/main" id="{2BE43F1E-519C-0703-E11A-12ED1F9344B4}"/>
              </a:ext>
            </a:extLst>
          </p:cNvPr>
          <p:cNvSpPr txBox="1">
            <a:spLocks/>
          </p:cNvSpPr>
          <p:nvPr userDrawn="1"/>
        </p:nvSpPr>
        <p:spPr>
          <a:xfrm>
            <a:off x="10122501" y="0"/>
            <a:ext cx="1517047" cy="348248"/>
          </a:xfrm>
          <a:prstGeom prst="rect">
            <a:avLst/>
          </a:prstGeom>
          <a:solidFill>
            <a:schemeClr val="tx2"/>
          </a:solidFill>
        </p:spPr>
        <p:txBody>
          <a:bodyPr vert="horz" wrap="none" lIns="144000" tIns="72000" rIns="144000" bIns="90000" rtlCol="0" anchor="ctr">
            <a:spAutoFit/>
          </a:bodyPr>
          <a:lstStyle>
            <a:defPPr>
              <a:defRPr lang="en-US"/>
            </a:defPPr>
            <a:lvl1pPr marL="0" algn="ct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Tenorite" panose="00000500000000000000" pitchFamily="2" charset="0"/>
              </a:rPr>
              <a:t>Section Goes Here</a:t>
            </a:r>
          </a:p>
        </p:txBody>
      </p:sp>
      <p:sp>
        <p:nvSpPr>
          <p:cNvPr id="4" name="Content Placeholder 25">
            <a:extLst>
              <a:ext uri="{FF2B5EF4-FFF2-40B4-BE49-F238E27FC236}">
                <a16:creationId xmlns:a16="http://schemas.microsoft.com/office/drawing/2014/main" id="{BE9DA63A-EF1A-A26A-6128-36833F8613FA}"/>
              </a:ext>
            </a:extLst>
          </p:cNvPr>
          <p:cNvSpPr>
            <a:spLocks noGrp="1"/>
          </p:cNvSpPr>
          <p:nvPr>
            <p:ph sz="quarter" idx="12" hasCustomPrompt="1"/>
          </p:nvPr>
        </p:nvSpPr>
        <p:spPr>
          <a:xfrm>
            <a:off x="561498" y="1412875"/>
            <a:ext cx="3373915" cy="4488318"/>
          </a:xfrm>
          <a:noFill/>
        </p:spPr>
        <p:txBody>
          <a:bodyPr/>
          <a:lstStyle>
            <a:lvl1pPr marL="0" indent="0" algn="l">
              <a:lnSpc>
                <a:spcPct val="100000"/>
              </a:lnSpc>
              <a:buNone/>
              <a:defRPr lang="en-GB" sz="2000" b="0" dirty="0">
                <a:solidFill>
                  <a:schemeClr val="tx1"/>
                </a:solidFill>
                <a:latin typeface="Tenorite" panose="00000500000000000000" pitchFamily="2" charset="0"/>
              </a:defRPr>
            </a:lvl1pPr>
          </a:lstStyle>
          <a:p>
            <a:pPr lvl="0"/>
            <a:r>
              <a:rPr lang="en-US" dirty="0"/>
              <a:t>Body</a:t>
            </a:r>
            <a:endParaRPr lang="en-GB" dirty="0"/>
          </a:p>
        </p:txBody>
      </p:sp>
    </p:spTree>
    <p:extLst>
      <p:ext uri="{BB962C8B-B14F-4D97-AF65-F5344CB8AC3E}">
        <p14:creationId xmlns:p14="http://schemas.microsoft.com/office/powerpoint/2010/main" val="520234396"/>
      </p:ext>
    </p:extLst>
  </p:cSld>
  <p:clrMapOvr>
    <a:masterClrMapping/>
  </p:clrMapOvr>
  <p:extLst>
    <p:ext uri="{DCECCB84-F9BA-43D5-87BE-67443E8EF086}">
      <p15:sldGuideLst xmlns:p15="http://schemas.microsoft.com/office/powerpoint/2012/main">
        <p15:guide id="1" pos="2479">
          <p15:clr>
            <a:srgbClr val="FBAE40"/>
          </p15:clr>
        </p15:guide>
        <p15:guide id="2" pos="2797">
          <p15:clr>
            <a:srgbClr val="FBAE40"/>
          </p15:clr>
        </p15:guide>
        <p15:guide id="3" orient="horz" pos="663">
          <p15:clr>
            <a:srgbClr val="FBAE40"/>
          </p15:clr>
        </p15:guide>
        <p15:guide id="4" orient="horz" pos="89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ull 16:9  video">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10" name="Title 1">
            <a:extLst>
              <a:ext uri="{FF2B5EF4-FFF2-40B4-BE49-F238E27FC236}">
                <a16:creationId xmlns:a16="http://schemas.microsoft.com/office/drawing/2014/main" id="{E99BBCDC-7898-CC22-226F-3D8A9B693887}"/>
              </a:ext>
            </a:extLst>
          </p:cNvPr>
          <p:cNvSpPr>
            <a:spLocks noGrp="1"/>
          </p:cNvSpPr>
          <p:nvPr>
            <p:ph type="title" hasCustomPrompt="1"/>
          </p:nvPr>
        </p:nvSpPr>
        <p:spPr>
          <a:xfrm>
            <a:off x="550862" y="567288"/>
            <a:ext cx="11088687" cy="533205"/>
          </a:xfrm>
        </p:spPr>
        <p:txBody>
          <a:bodyPr bIns="144000"/>
          <a:lstStyle>
            <a:lvl1pPr algn="ctr">
              <a:defRPr/>
            </a:lvl1pPr>
          </a:lstStyle>
          <a:p>
            <a:r>
              <a:rPr lang="en-US" dirty="0"/>
              <a:t>Video header</a:t>
            </a:r>
            <a:endParaRPr lang="en-GB" dirty="0"/>
          </a:p>
        </p:txBody>
      </p:sp>
      <p:sp>
        <p:nvSpPr>
          <p:cNvPr id="8" name="Footer Placeholder 27">
            <a:extLst>
              <a:ext uri="{FF2B5EF4-FFF2-40B4-BE49-F238E27FC236}">
                <a16:creationId xmlns:a16="http://schemas.microsoft.com/office/drawing/2014/main" id="{D3C0F693-16B2-4D3C-1CA1-0FBE3803535D}"/>
              </a:ext>
            </a:extLst>
          </p:cNvPr>
          <p:cNvSpPr>
            <a:spLocks noGrp="1"/>
          </p:cNvSpPr>
          <p:nvPr>
            <p:ph type="ftr" sz="quarter" idx="3"/>
          </p:nvPr>
        </p:nvSpPr>
        <p:spPr>
          <a:xfrm>
            <a:off x="10122501" y="0"/>
            <a:ext cx="1517047" cy="348248"/>
          </a:xfrm>
          <a:prstGeom prst="rect">
            <a:avLst/>
          </a:prstGeom>
          <a:solidFill>
            <a:schemeClr val="tx2"/>
          </a:solidFill>
        </p:spPr>
        <p:txBody>
          <a:bodyPr vert="horz" wrap="none" lIns="144000" tIns="72000" rIns="144000" bIns="90000" rtlCol="0" anchor="ctr">
            <a:spAutoFit/>
          </a:bodyPr>
          <a:lstStyle>
            <a:defPPr>
              <a:defRPr lang="en-US"/>
            </a:defPPr>
            <a:lvl1pPr marL="0" algn="ctr" defTabSz="914400" rtl="0" eaLnBrk="1" latinLnBrk="0" hangingPunct="1">
              <a:defRPr sz="1200" b="1" kern="1200">
                <a:solidFill>
                  <a:schemeClr val="bg1"/>
                </a:solidFill>
                <a:latin typeface="Tenorite" panose="000005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Section Goes Here</a:t>
            </a:r>
          </a:p>
        </p:txBody>
      </p:sp>
      <p:sp>
        <p:nvSpPr>
          <p:cNvPr id="7" name="Content Placeholder 25">
            <a:extLst>
              <a:ext uri="{FF2B5EF4-FFF2-40B4-BE49-F238E27FC236}">
                <a16:creationId xmlns:a16="http://schemas.microsoft.com/office/drawing/2014/main" id="{6DB91DE4-002E-D942-9D25-E5BAC92AEEA2}"/>
              </a:ext>
            </a:extLst>
          </p:cNvPr>
          <p:cNvSpPr>
            <a:spLocks noGrp="1" noChangeAspect="1"/>
          </p:cNvSpPr>
          <p:nvPr>
            <p:ph sz="quarter" idx="15" hasCustomPrompt="1"/>
          </p:nvPr>
        </p:nvSpPr>
        <p:spPr>
          <a:xfrm>
            <a:off x="1945975" y="1280321"/>
            <a:ext cx="8298459" cy="4452679"/>
          </a:xfrm>
          <a:solidFill>
            <a:schemeClr val="tx1">
              <a:lumMod val="10000"/>
              <a:lumOff val="90000"/>
            </a:schemeClr>
          </a:solidFill>
        </p:spPr>
        <p:txBody>
          <a:bodyPr>
            <a:noAutofit/>
          </a:bodyPr>
          <a:lstStyle>
            <a:lvl1pPr marL="0" indent="0" algn="ctr">
              <a:buNone/>
              <a:defRPr lang="en-GB" sz="1600" b="0" dirty="0">
                <a:solidFill>
                  <a:schemeClr val="tx1"/>
                </a:solidFill>
                <a:latin typeface="Tenorite" panose="00000500000000000000" pitchFamily="2" charset="0"/>
              </a:defRPr>
            </a:lvl1pPr>
          </a:lstStyle>
          <a:p>
            <a:pPr lvl="0"/>
            <a:r>
              <a:rPr lang="en-US" dirty="0"/>
              <a:t>Video</a:t>
            </a:r>
            <a:endParaRPr lang="en-GB" dirty="0"/>
          </a:p>
        </p:txBody>
      </p:sp>
    </p:spTree>
    <p:extLst>
      <p:ext uri="{BB962C8B-B14F-4D97-AF65-F5344CB8AC3E}">
        <p14:creationId xmlns:p14="http://schemas.microsoft.com/office/powerpoint/2010/main" val="1669583249"/>
      </p:ext>
    </p:extLst>
  </p:cSld>
  <p:clrMapOvr>
    <a:masterClrMapping/>
  </p:clrMapOvr>
  <p:extLst>
    <p:ext uri="{DCECCB84-F9BA-43D5-87BE-67443E8EF086}">
      <p15:sldGuideLst xmlns:p15="http://schemas.microsoft.com/office/powerpoint/2012/main">
        <p15:guide id="1" orient="horz" pos="709">
          <p15:clr>
            <a:srgbClr val="FBAE40"/>
          </p15:clr>
        </p15:guide>
        <p15:guide id="2" orient="horz" pos="799">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ull page video - green mark">
    <p:spTree>
      <p:nvGrpSpPr>
        <p:cNvPr id="1" name=""/>
        <p:cNvGrpSpPr/>
        <p:nvPr/>
      </p:nvGrpSpPr>
      <p:grpSpPr>
        <a:xfrm>
          <a:off x="0" y="0"/>
          <a:ext cx="0" cy="0"/>
          <a:chOff x="0" y="0"/>
          <a:chExt cx="0" cy="0"/>
        </a:xfrm>
      </p:grpSpPr>
      <p:sp>
        <p:nvSpPr>
          <p:cNvPr id="14" name="Media Placeholder 9">
            <a:extLst>
              <a:ext uri="{FF2B5EF4-FFF2-40B4-BE49-F238E27FC236}">
                <a16:creationId xmlns:a16="http://schemas.microsoft.com/office/drawing/2014/main" id="{9A68B3CB-2AE1-F2BD-E517-82BBA2FE04D4}"/>
              </a:ext>
            </a:extLst>
          </p:cNvPr>
          <p:cNvSpPr>
            <a:spLocks noGrp="1" noRot="1" noMove="1" noResize="1" noEditPoints="1" noAdjustHandles="1" noChangeArrowheads="1" noChangeShapeType="1"/>
          </p:cNvSpPr>
          <p:nvPr>
            <p:ph type="media" sz="quarter" idx="18" hasCustomPrompt="1"/>
          </p:nvPr>
        </p:nvSpPr>
        <p:spPr>
          <a:xfrm>
            <a:off x="0" y="0"/>
            <a:ext cx="12192000" cy="6858000"/>
          </a:xfrm>
          <a:solidFill>
            <a:schemeClr val="tx1">
              <a:lumMod val="10000"/>
              <a:lumOff val="90000"/>
            </a:schemeClr>
          </a:solidFill>
        </p:spPr>
        <p:txBody>
          <a:bodyPr anchor="t">
            <a:noAutofit/>
          </a:bodyPr>
          <a:lstStyle>
            <a:lvl1pPr marL="0" indent="0" algn="ctr">
              <a:buNone/>
              <a:defRPr>
                <a:solidFill>
                  <a:schemeClr val="tx1"/>
                </a:solidFill>
              </a:defRPr>
            </a:lvl1pPr>
          </a:lstStyle>
          <a:p>
            <a:r>
              <a:rPr lang="en-GB" dirty="0"/>
              <a:t>Video</a:t>
            </a:r>
          </a:p>
        </p:txBody>
      </p:sp>
      <p:sp>
        <p:nvSpPr>
          <p:cNvPr id="6" name="Title 1">
            <a:extLst>
              <a:ext uri="{FF2B5EF4-FFF2-40B4-BE49-F238E27FC236}">
                <a16:creationId xmlns:a16="http://schemas.microsoft.com/office/drawing/2014/main" id="{74748326-0994-862B-401E-364EB33F0652}"/>
              </a:ext>
            </a:extLst>
          </p:cNvPr>
          <p:cNvSpPr>
            <a:spLocks noGrp="1"/>
          </p:cNvSpPr>
          <p:nvPr>
            <p:ph type="title" hasCustomPrompt="1"/>
          </p:nvPr>
        </p:nvSpPr>
        <p:spPr>
          <a:xfrm>
            <a:off x="2999999" y="2927420"/>
            <a:ext cx="6192001" cy="501580"/>
          </a:xfrm>
        </p:spPr>
        <p:txBody>
          <a:bodyPr bIns="144000"/>
          <a:lstStyle>
            <a:lvl1pPr algn="ctr">
              <a:defRPr/>
            </a:lvl1pPr>
          </a:lstStyle>
          <a:p>
            <a:r>
              <a:rPr lang="en-US" dirty="0"/>
              <a:t>Click to edit header</a:t>
            </a:r>
            <a:endParaRPr lang="en-GB" dirty="0"/>
          </a:p>
        </p:txBody>
      </p:sp>
      <p:sp>
        <p:nvSpPr>
          <p:cNvPr id="9" name="Content Placeholder 25">
            <a:extLst>
              <a:ext uri="{FF2B5EF4-FFF2-40B4-BE49-F238E27FC236}">
                <a16:creationId xmlns:a16="http://schemas.microsoft.com/office/drawing/2014/main" id="{7BAEA28C-E30A-DA5E-6C53-B772A1A61196}"/>
              </a:ext>
            </a:extLst>
          </p:cNvPr>
          <p:cNvSpPr>
            <a:spLocks noGrp="1"/>
          </p:cNvSpPr>
          <p:nvPr>
            <p:ph sz="quarter" idx="16" hasCustomPrompt="1"/>
          </p:nvPr>
        </p:nvSpPr>
        <p:spPr>
          <a:xfrm>
            <a:off x="2999999" y="3866387"/>
            <a:ext cx="6192001" cy="307777"/>
          </a:xfrm>
          <a:noFill/>
        </p:spPr>
        <p:txBody>
          <a:bodyPr>
            <a:spAutoFit/>
          </a:bodyPr>
          <a:lstStyle>
            <a:lvl1pPr marL="0" indent="0" algn="ctr">
              <a:lnSpc>
                <a:spcPct val="100000"/>
              </a:lnSpc>
              <a:buNone/>
              <a:defRPr lang="en-GB" sz="2000" b="0" dirty="0">
                <a:solidFill>
                  <a:schemeClr val="tx1"/>
                </a:solidFill>
                <a:latin typeface="Tenorite" panose="00000500000000000000" pitchFamily="2" charset="0"/>
              </a:defRPr>
            </a:lvl1pPr>
          </a:lstStyle>
          <a:p>
            <a:pPr lvl="0"/>
            <a:r>
              <a:rPr lang="en-US" dirty="0"/>
              <a:t>Text etc.</a:t>
            </a:r>
            <a:endParaRPr lang="en-GB" dirty="0"/>
          </a:p>
        </p:txBody>
      </p:sp>
      <p:sp>
        <p:nvSpPr>
          <p:cNvPr id="11" name="Content Placeholder 25">
            <a:extLst>
              <a:ext uri="{FF2B5EF4-FFF2-40B4-BE49-F238E27FC236}">
                <a16:creationId xmlns:a16="http://schemas.microsoft.com/office/drawing/2014/main" id="{61A420EA-C72D-6FA7-5620-F05524422BB9}"/>
              </a:ext>
            </a:extLst>
          </p:cNvPr>
          <p:cNvSpPr>
            <a:spLocks noGrp="1"/>
          </p:cNvSpPr>
          <p:nvPr>
            <p:ph sz="quarter" idx="17" hasCustomPrompt="1"/>
          </p:nvPr>
        </p:nvSpPr>
        <p:spPr>
          <a:xfrm>
            <a:off x="2999999" y="3436491"/>
            <a:ext cx="6192002" cy="422405"/>
          </a:xfrm>
          <a:noFill/>
        </p:spPr>
        <p:txBody>
          <a:bodyPr bIns="144000">
            <a:noAutofit/>
          </a:bodyPr>
          <a:lstStyle>
            <a:lvl1pPr marL="0" indent="0" algn="ctr">
              <a:buNone/>
              <a:defRPr lang="en-GB" sz="2000" b="1" dirty="0">
                <a:solidFill>
                  <a:schemeClr val="tx1"/>
                </a:solidFill>
                <a:latin typeface="Tenorite" panose="00000500000000000000" pitchFamily="2" charset="0"/>
              </a:defRPr>
            </a:lvl1pPr>
          </a:lstStyle>
          <a:p>
            <a:pPr lvl="0"/>
            <a:r>
              <a:rPr lang="en-US" dirty="0"/>
              <a:t>Subheading</a:t>
            </a:r>
            <a:endParaRPr lang="en-GB" dirty="0"/>
          </a:p>
        </p:txBody>
      </p:sp>
      <p:sp>
        <p:nvSpPr>
          <p:cNvPr id="13" name="SmartArt Placeholder 34">
            <a:extLst>
              <a:ext uri="{FF2B5EF4-FFF2-40B4-BE49-F238E27FC236}">
                <a16:creationId xmlns:a16="http://schemas.microsoft.com/office/drawing/2014/main" id="{0CC9F989-0B3E-0888-D03F-C2F364C5C073}"/>
              </a:ext>
            </a:extLst>
          </p:cNvPr>
          <p:cNvSpPr>
            <a:spLocks noGrp="1" noRot="1" noMove="1" noResize="1" noEditPoints="1" noAdjustHandles="1" noChangeArrowheads="1" noChangeShapeType="1"/>
          </p:cNvSpPr>
          <p:nvPr>
            <p:ph type="dgm" sz="quarter" idx="14"/>
          </p:nvPr>
        </p:nvSpPr>
        <p:spPr>
          <a:xfrm>
            <a:off x="9534175"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noFill/>
              </a:defRPr>
            </a:lvl1pPr>
          </a:lstStyle>
          <a:p>
            <a:endParaRPr lang="en-GB" dirty="0"/>
          </a:p>
        </p:txBody>
      </p:sp>
      <p:pic>
        <p:nvPicPr>
          <p:cNvPr id="2" name="Graphic 1">
            <a:extLst>
              <a:ext uri="{FF2B5EF4-FFF2-40B4-BE49-F238E27FC236}">
                <a16:creationId xmlns:a16="http://schemas.microsoft.com/office/drawing/2014/main" id="{97EF6CC3-E363-28B4-67C8-278D4FEE0835}"/>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0863" y="6113779"/>
            <a:ext cx="1513137" cy="231221"/>
          </a:xfrm>
          <a:prstGeom prst="rect">
            <a:avLst/>
          </a:prstGeom>
        </p:spPr>
      </p:pic>
    </p:spTree>
    <p:extLst>
      <p:ext uri="{BB962C8B-B14F-4D97-AF65-F5344CB8AC3E}">
        <p14:creationId xmlns:p14="http://schemas.microsoft.com/office/powerpoint/2010/main" val="2895569547"/>
      </p:ext>
    </p:extLst>
  </p:cSld>
  <p:clrMapOvr>
    <a:masterClrMapping/>
  </p:clrMapOvr>
  <p:extLst>
    <p:ext uri="{DCECCB84-F9BA-43D5-87BE-67443E8EF086}">
      <p15:sldGuideLst xmlns:p15="http://schemas.microsoft.com/office/powerpoint/2012/main">
        <p15:guide id="1" orient="horz" pos="663">
          <p15:clr>
            <a:srgbClr val="FBAE40"/>
          </p15:clr>
        </p15:guide>
        <p15:guide id="2" orient="horz" pos="89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ll page video - yellow mark">
    <p:spTree>
      <p:nvGrpSpPr>
        <p:cNvPr id="1" name=""/>
        <p:cNvGrpSpPr/>
        <p:nvPr/>
      </p:nvGrpSpPr>
      <p:grpSpPr>
        <a:xfrm>
          <a:off x="0" y="0"/>
          <a:ext cx="0" cy="0"/>
          <a:chOff x="0" y="0"/>
          <a:chExt cx="0" cy="0"/>
        </a:xfrm>
      </p:grpSpPr>
      <p:sp>
        <p:nvSpPr>
          <p:cNvPr id="10" name="Media Placeholder 9">
            <a:extLst>
              <a:ext uri="{FF2B5EF4-FFF2-40B4-BE49-F238E27FC236}">
                <a16:creationId xmlns:a16="http://schemas.microsoft.com/office/drawing/2014/main" id="{6AEF1CBE-2600-BF52-ABB8-27AEA73219A0}"/>
              </a:ext>
            </a:extLst>
          </p:cNvPr>
          <p:cNvSpPr>
            <a:spLocks noGrp="1" noRot="1" noMove="1" noResize="1" noEditPoints="1" noAdjustHandles="1" noChangeArrowheads="1" noChangeShapeType="1"/>
          </p:cNvSpPr>
          <p:nvPr>
            <p:ph type="media" sz="quarter" idx="18" hasCustomPrompt="1"/>
          </p:nvPr>
        </p:nvSpPr>
        <p:spPr>
          <a:xfrm>
            <a:off x="0" y="0"/>
            <a:ext cx="12192000" cy="6858000"/>
          </a:xfrm>
          <a:solidFill>
            <a:schemeClr val="tx1">
              <a:lumMod val="10000"/>
              <a:lumOff val="90000"/>
            </a:schemeClr>
          </a:solidFill>
        </p:spPr>
        <p:txBody>
          <a:bodyPr anchor="t">
            <a:noAutofit/>
          </a:bodyPr>
          <a:lstStyle>
            <a:lvl1pPr marL="0" indent="0" algn="ctr">
              <a:buNone/>
              <a:defRPr>
                <a:solidFill>
                  <a:srgbClr val="FFFFFF"/>
                </a:solidFill>
              </a:defRPr>
            </a:lvl1pPr>
          </a:lstStyle>
          <a:p>
            <a:r>
              <a:rPr lang="en-GB" dirty="0"/>
              <a:t>Video</a:t>
            </a:r>
          </a:p>
        </p:txBody>
      </p:sp>
      <p:sp>
        <p:nvSpPr>
          <p:cNvPr id="6" name="Title 1">
            <a:extLst>
              <a:ext uri="{FF2B5EF4-FFF2-40B4-BE49-F238E27FC236}">
                <a16:creationId xmlns:a16="http://schemas.microsoft.com/office/drawing/2014/main" id="{74748326-0994-862B-401E-364EB33F0652}"/>
              </a:ext>
            </a:extLst>
          </p:cNvPr>
          <p:cNvSpPr>
            <a:spLocks noGrp="1"/>
          </p:cNvSpPr>
          <p:nvPr>
            <p:ph type="title" hasCustomPrompt="1"/>
          </p:nvPr>
        </p:nvSpPr>
        <p:spPr>
          <a:xfrm>
            <a:off x="2999999" y="2709000"/>
            <a:ext cx="6192001" cy="533205"/>
          </a:xfrm>
        </p:spPr>
        <p:txBody>
          <a:bodyPr bIns="144000"/>
          <a:lstStyle>
            <a:lvl1pPr algn="ctr">
              <a:defRPr>
                <a:solidFill>
                  <a:srgbClr val="FFFFFF"/>
                </a:solidFill>
              </a:defRPr>
            </a:lvl1pPr>
          </a:lstStyle>
          <a:p>
            <a:r>
              <a:rPr lang="en-US" dirty="0"/>
              <a:t>Click to edit header</a:t>
            </a:r>
            <a:endParaRPr lang="en-GB" dirty="0"/>
          </a:p>
        </p:txBody>
      </p:sp>
      <p:sp>
        <p:nvSpPr>
          <p:cNvPr id="9" name="Content Placeholder 25">
            <a:extLst>
              <a:ext uri="{FF2B5EF4-FFF2-40B4-BE49-F238E27FC236}">
                <a16:creationId xmlns:a16="http://schemas.microsoft.com/office/drawing/2014/main" id="{7BAEA28C-E30A-DA5E-6C53-B772A1A61196}"/>
              </a:ext>
            </a:extLst>
          </p:cNvPr>
          <p:cNvSpPr>
            <a:spLocks noGrp="1"/>
          </p:cNvSpPr>
          <p:nvPr>
            <p:ph sz="quarter" idx="16" hasCustomPrompt="1"/>
          </p:nvPr>
        </p:nvSpPr>
        <p:spPr>
          <a:xfrm>
            <a:off x="2999999" y="3663779"/>
            <a:ext cx="6192001" cy="307777"/>
          </a:xfrm>
          <a:noFill/>
        </p:spPr>
        <p:txBody>
          <a:bodyPr>
            <a:spAutoFit/>
          </a:bodyPr>
          <a:lstStyle>
            <a:lvl1pPr marL="0" indent="0" algn="ctr">
              <a:lnSpc>
                <a:spcPct val="100000"/>
              </a:lnSpc>
              <a:buNone/>
              <a:defRPr lang="en-GB" sz="2000" b="0" dirty="0">
                <a:solidFill>
                  <a:srgbClr val="FFFFFF"/>
                </a:solidFill>
                <a:latin typeface="Tenorite" panose="00000500000000000000" pitchFamily="2" charset="0"/>
              </a:defRPr>
            </a:lvl1pPr>
          </a:lstStyle>
          <a:p>
            <a:pPr lvl="0"/>
            <a:r>
              <a:rPr lang="en-US" dirty="0"/>
              <a:t>Text etc.</a:t>
            </a:r>
            <a:endParaRPr lang="en-GB" dirty="0"/>
          </a:p>
        </p:txBody>
      </p:sp>
      <p:sp>
        <p:nvSpPr>
          <p:cNvPr id="11" name="Content Placeholder 25">
            <a:extLst>
              <a:ext uri="{FF2B5EF4-FFF2-40B4-BE49-F238E27FC236}">
                <a16:creationId xmlns:a16="http://schemas.microsoft.com/office/drawing/2014/main" id="{61A420EA-C72D-6FA7-5620-F05524422BB9}"/>
              </a:ext>
            </a:extLst>
          </p:cNvPr>
          <p:cNvSpPr>
            <a:spLocks noGrp="1"/>
          </p:cNvSpPr>
          <p:nvPr>
            <p:ph sz="quarter" idx="17" hasCustomPrompt="1"/>
          </p:nvPr>
        </p:nvSpPr>
        <p:spPr>
          <a:xfrm>
            <a:off x="2999999" y="3235647"/>
            <a:ext cx="6192002" cy="422405"/>
          </a:xfrm>
          <a:noFill/>
        </p:spPr>
        <p:txBody>
          <a:bodyPr bIns="144000">
            <a:noAutofit/>
          </a:bodyPr>
          <a:lstStyle>
            <a:lvl1pPr marL="0" indent="0" algn="ctr">
              <a:buNone/>
              <a:defRPr lang="en-GB" sz="2400" b="1" dirty="0">
                <a:solidFill>
                  <a:srgbClr val="FFFFFF"/>
                </a:solidFill>
                <a:latin typeface="Tenorite" panose="00000500000000000000" pitchFamily="2" charset="0"/>
              </a:defRPr>
            </a:lvl1pPr>
          </a:lstStyle>
          <a:p>
            <a:pPr lvl="0"/>
            <a:r>
              <a:rPr lang="en-US" dirty="0"/>
              <a:t>Subheading</a:t>
            </a:r>
            <a:endParaRPr lang="en-GB" dirty="0"/>
          </a:p>
        </p:txBody>
      </p:sp>
      <p:sp>
        <p:nvSpPr>
          <p:cNvPr id="4" name="SmartArt Placeholder 11">
            <a:extLst>
              <a:ext uri="{FF2B5EF4-FFF2-40B4-BE49-F238E27FC236}">
                <a16:creationId xmlns:a16="http://schemas.microsoft.com/office/drawing/2014/main" id="{FB44202E-DBDB-0DEE-9332-ECC961D61CE2}"/>
              </a:ext>
            </a:extLst>
          </p:cNvPr>
          <p:cNvSpPr>
            <a:spLocks noGrp="1" noRot="1" noMove="1" noResize="1" noEditPoints="1" noAdjustHandles="1" noChangeArrowheads="1" noChangeShapeType="1"/>
          </p:cNvSpPr>
          <p:nvPr>
            <p:ph type="dgm" sz="quarter" idx="13"/>
          </p:nvPr>
        </p:nvSpPr>
        <p:spPr>
          <a:xfrm>
            <a:off x="9534174" y="549276"/>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noFill/>
              </a:defRPr>
            </a:lvl1pPr>
          </a:lstStyle>
          <a:p>
            <a:endParaRPr lang="en-GB" dirty="0"/>
          </a:p>
        </p:txBody>
      </p:sp>
      <p:pic>
        <p:nvPicPr>
          <p:cNvPr id="12" name="Graphic 11">
            <a:extLst>
              <a:ext uri="{FF2B5EF4-FFF2-40B4-BE49-F238E27FC236}">
                <a16:creationId xmlns:a16="http://schemas.microsoft.com/office/drawing/2014/main" id="{CF665512-4B4C-726B-67E6-3CB76B4C896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6237" y="6114600"/>
            <a:ext cx="1507763" cy="230400"/>
          </a:xfrm>
          <a:prstGeom prst="rect">
            <a:avLst/>
          </a:prstGeom>
        </p:spPr>
      </p:pic>
    </p:spTree>
    <p:extLst>
      <p:ext uri="{BB962C8B-B14F-4D97-AF65-F5344CB8AC3E}">
        <p14:creationId xmlns:p14="http://schemas.microsoft.com/office/powerpoint/2010/main" val="3244988024"/>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ata Palet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p:cNvSpPr>
          <p:nvPr>
            <p:ph type="dgm" sz="quarter" idx="14"/>
          </p:nvPr>
        </p:nvSpPr>
        <p:spPr>
          <a:xfrm>
            <a:off x="1830625"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noFill/>
              </a:defRPr>
            </a:lvl1pPr>
          </a:lstStyle>
          <a:p>
            <a:endParaRPr lang="en-GB" dirty="0"/>
          </a:p>
        </p:txBody>
      </p:sp>
      <p:sp>
        <p:nvSpPr>
          <p:cNvPr id="11" name="Rectangle 10">
            <a:extLst>
              <a:ext uri="{FF2B5EF4-FFF2-40B4-BE49-F238E27FC236}">
                <a16:creationId xmlns:a16="http://schemas.microsoft.com/office/drawing/2014/main" id="{A98943D9-1DEC-DB8D-16FA-FF937EFD58AE}"/>
              </a:ext>
            </a:extLst>
          </p:cNvPr>
          <p:cNvSpPr/>
          <p:nvPr userDrawn="1"/>
        </p:nvSpPr>
        <p:spPr>
          <a:xfrm>
            <a:off x="4439998" y="549275"/>
            <a:ext cx="1591200" cy="9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9" name="Rectangle 8">
            <a:extLst>
              <a:ext uri="{FF2B5EF4-FFF2-40B4-BE49-F238E27FC236}">
                <a16:creationId xmlns:a16="http://schemas.microsoft.com/office/drawing/2014/main" id="{D3C45F9A-EAB1-74D5-98CD-E1F73B15BE74}"/>
              </a:ext>
            </a:extLst>
          </p:cNvPr>
          <p:cNvSpPr/>
          <p:nvPr userDrawn="1"/>
        </p:nvSpPr>
        <p:spPr>
          <a:xfrm>
            <a:off x="6309368" y="549275"/>
            <a:ext cx="1591200" cy="9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12" name="Rectangle 11">
            <a:extLst>
              <a:ext uri="{FF2B5EF4-FFF2-40B4-BE49-F238E27FC236}">
                <a16:creationId xmlns:a16="http://schemas.microsoft.com/office/drawing/2014/main" id="{1B2601DD-B6F1-2B03-BB3D-73EEF406801F}"/>
              </a:ext>
            </a:extLst>
          </p:cNvPr>
          <p:cNvSpPr/>
          <p:nvPr userDrawn="1"/>
        </p:nvSpPr>
        <p:spPr>
          <a:xfrm>
            <a:off x="8178738" y="549275"/>
            <a:ext cx="1591200" cy="9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13" name="Rectangle 12">
            <a:extLst>
              <a:ext uri="{FF2B5EF4-FFF2-40B4-BE49-F238E27FC236}">
                <a16:creationId xmlns:a16="http://schemas.microsoft.com/office/drawing/2014/main" id="{90C6271C-E17B-FE04-B0EE-2C0C281F1F0B}"/>
              </a:ext>
            </a:extLst>
          </p:cNvPr>
          <p:cNvSpPr/>
          <p:nvPr userDrawn="1"/>
        </p:nvSpPr>
        <p:spPr>
          <a:xfrm>
            <a:off x="10048109" y="549275"/>
            <a:ext cx="1591200" cy="97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14" name="TextBox 13">
            <a:extLst>
              <a:ext uri="{FF2B5EF4-FFF2-40B4-BE49-F238E27FC236}">
                <a16:creationId xmlns:a16="http://schemas.microsoft.com/office/drawing/2014/main" id="{E1BC58E8-D91B-46FE-4962-4B9C5548CD6B}"/>
              </a:ext>
            </a:extLst>
          </p:cNvPr>
          <p:cNvSpPr txBox="1"/>
          <p:nvPr userDrawn="1"/>
        </p:nvSpPr>
        <p:spPr>
          <a:xfrm>
            <a:off x="4440238" y="1845000"/>
            <a:ext cx="1590960" cy="246221"/>
          </a:xfrm>
          <a:prstGeom prst="rect">
            <a:avLst/>
          </a:prstGeom>
          <a:noFill/>
        </p:spPr>
        <p:txBody>
          <a:bodyPr wrap="square" lIns="0" tIns="0" rIns="0" bIns="0" rtlCol="0">
            <a:spAutoFit/>
          </a:bodyPr>
          <a:lstStyle/>
          <a:p>
            <a:r>
              <a:rPr lang="en-GB" sz="1600" dirty="0">
                <a:latin typeface="Tenorite" panose="00000500000000000000" pitchFamily="2" charset="0"/>
              </a:rPr>
              <a:t>#18855F</a:t>
            </a:r>
          </a:p>
        </p:txBody>
      </p:sp>
      <p:sp>
        <p:nvSpPr>
          <p:cNvPr id="15" name="Rectangle 14">
            <a:extLst>
              <a:ext uri="{FF2B5EF4-FFF2-40B4-BE49-F238E27FC236}">
                <a16:creationId xmlns:a16="http://schemas.microsoft.com/office/drawing/2014/main" id="{5B8A0627-A3E4-0561-DD76-F91E6B8633DC}"/>
              </a:ext>
            </a:extLst>
          </p:cNvPr>
          <p:cNvSpPr/>
          <p:nvPr userDrawn="1"/>
        </p:nvSpPr>
        <p:spPr>
          <a:xfrm>
            <a:off x="4439998" y="2300518"/>
            <a:ext cx="1591200" cy="97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16" name="Rectangle 15">
            <a:extLst>
              <a:ext uri="{FF2B5EF4-FFF2-40B4-BE49-F238E27FC236}">
                <a16:creationId xmlns:a16="http://schemas.microsoft.com/office/drawing/2014/main" id="{287F5BFB-9660-2AC2-219B-5E52195F9A66}"/>
              </a:ext>
            </a:extLst>
          </p:cNvPr>
          <p:cNvSpPr/>
          <p:nvPr userDrawn="1"/>
        </p:nvSpPr>
        <p:spPr>
          <a:xfrm>
            <a:off x="6309368" y="2300518"/>
            <a:ext cx="1591200" cy="9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17" name="Rectangle 16">
            <a:extLst>
              <a:ext uri="{FF2B5EF4-FFF2-40B4-BE49-F238E27FC236}">
                <a16:creationId xmlns:a16="http://schemas.microsoft.com/office/drawing/2014/main" id="{82C967B4-04CD-1E65-E726-EB293BBA2ADF}"/>
              </a:ext>
            </a:extLst>
          </p:cNvPr>
          <p:cNvSpPr/>
          <p:nvPr userDrawn="1"/>
        </p:nvSpPr>
        <p:spPr>
          <a:xfrm>
            <a:off x="8178738" y="2300518"/>
            <a:ext cx="1591200" cy="972000"/>
          </a:xfrm>
          <a:prstGeom prst="rect">
            <a:avLst/>
          </a:prstGeom>
          <a:solidFill>
            <a:srgbClr val="8D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19" name="Rectangle 18">
            <a:extLst>
              <a:ext uri="{FF2B5EF4-FFF2-40B4-BE49-F238E27FC236}">
                <a16:creationId xmlns:a16="http://schemas.microsoft.com/office/drawing/2014/main" id="{F4DBDB1C-7CB9-8419-C1FE-AD81F4671EE7}"/>
              </a:ext>
            </a:extLst>
          </p:cNvPr>
          <p:cNvSpPr/>
          <p:nvPr userDrawn="1"/>
        </p:nvSpPr>
        <p:spPr>
          <a:xfrm>
            <a:off x="4439998" y="4029548"/>
            <a:ext cx="1591200" cy="972000"/>
          </a:xfrm>
          <a:prstGeom prst="rect">
            <a:avLst/>
          </a:prstGeom>
          <a:solidFill>
            <a:srgbClr val="088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20" name="Rectangle 19">
            <a:extLst>
              <a:ext uri="{FF2B5EF4-FFF2-40B4-BE49-F238E27FC236}">
                <a16:creationId xmlns:a16="http://schemas.microsoft.com/office/drawing/2014/main" id="{9F5C60D2-B330-5842-80DC-255590F8378B}"/>
              </a:ext>
            </a:extLst>
          </p:cNvPr>
          <p:cNvSpPr/>
          <p:nvPr userDrawn="1"/>
        </p:nvSpPr>
        <p:spPr>
          <a:xfrm>
            <a:off x="6309368" y="4029548"/>
            <a:ext cx="1591200" cy="972000"/>
          </a:xfrm>
          <a:prstGeom prst="rect">
            <a:avLst/>
          </a:prstGeom>
          <a:solidFill>
            <a:srgbClr val="D62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23" name="TextBox 22">
            <a:extLst>
              <a:ext uri="{FF2B5EF4-FFF2-40B4-BE49-F238E27FC236}">
                <a16:creationId xmlns:a16="http://schemas.microsoft.com/office/drawing/2014/main" id="{403A6C8B-C8DD-18F9-A823-99270310744A}"/>
              </a:ext>
            </a:extLst>
          </p:cNvPr>
          <p:cNvSpPr txBox="1"/>
          <p:nvPr userDrawn="1"/>
        </p:nvSpPr>
        <p:spPr>
          <a:xfrm>
            <a:off x="4440238" y="1592443"/>
            <a:ext cx="1590960" cy="246221"/>
          </a:xfrm>
          <a:prstGeom prst="rect">
            <a:avLst/>
          </a:prstGeom>
          <a:noFill/>
        </p:spPr>
        <p:txBody>
          <a:bodyPr wrap="square" lIns="0" tIns="0" rIns="0" bIns="0" rtlCol="0">
            <a:spAutoFit/>
          </a:bodyPr>
          <a:lstStyle/>
          <a:p>
            <a:r>
              <a:rPr lang="en-GB" sz="1600" dirty="0">
                <a:latin typeface="Tenorite" panose="00000500000000000000" pitchFamily="2" charset="0"/>
              </a:rPr>
              <a:t>Green</a:t>
            </a:r>
          </a:p>
        </p:txBody>
      </p:sp>
      <p:sp>
        <p:nvSpPr>
          <p:cNvPr id="26" name="TextBox 25">
            <a:extLst>
              <a:ext uri="{FF2B5EF4-FFF2-40B4-BE49-F238E27FC236}">
                <a16:creationId xmlns:a16="http://schemas.microsoft.com/office/drawing/2014/main" id="{3BF5D0F4-BA56-8B51-F846-AF32DAD7E6AF}"/>
              </a:ext>
            </a:extLst>
          </p:cNvPr>
          <p:cNvSpPr txBox="1"/>
          <p:nvPr userDrawn="1"/>
        </p:nvSpPr>
        <p:spPr>
          <a:xfrm>
            <a:off x="6309368" y="1845000"/>
            <a:ext cx="1590960" cy="246221"/>
          </a:xfrm>
          <a:prstGeom prst="rect">
            <a:avLst/>
          </a:prstGeom>
          <a:noFill/>
        </p:spPr>
        <p:txBody>
          <a:bodyPr wrap="square" lIns="0" tIns="0" rIns="0" bIns="0" rtlCol="0">
            <a:spAutoFit/>
          </a:bodyPr>
          <a:lstStyle/>
          <a:p>
            <a:r>
              <a:rPr lang="en-GB" sz="1600" dirty="0">
                <a:solidFill>
                  <a:srgbClr val="0B0B0A"/>
                </a:solidFill>
                <a:latin typeface="Tenorite" panose="00000500000000000000" pitchFamily="2" charset="0"/>
              </a:rPr>
              <a:t>#F1BE05</a:t>
            </a:r>
            <a:endParaRPr lang="en-GB" sz="1400" dirty="0">
              <a:latin typeface="Tenorite" panose="00000500000000000000" pitchFamily="2" charset="0"/>
            </a:endParaRPr>
          </a:p>
        </p:txBody>
      </p:sp>
      <p:sp>
        <p:nvSpPr>
          <p:cNvPr id="27" name="TextBox 26">
            <a:extLst>
              <a:ext uri="{FF2B5EF4-FFF2-40B4-BE49-F238E27FC236}">
                <a16:creationId xmlns:a16="http://schemas.microsoft.com/office/drawing/2014/main" id="{4FECA1EA-AE02-88D8-05C7-1D5FE8A1AF9A}"/>
              </a:ext>
            </a:extLst>
          </p:cNvPr>
          <p:cNvSpPr txBox="1"/>
          <p:nvPr userDrawn="1"/>
        </p:nvSpPr>
        <p:spPr>
          <a:xfrm>
            <a:off x="6309368" y="1596260"/>
            <a:ext cx="1590960" cy="246221"/>
          </a:xfrm>
          <a:prstGeom prst="rect">
            <a:avLst/>
          </a:prstGeom>
          <a:noFill/>
        </p:spPr>
        <p:txBody>
          <a:bodyPr wrap="square" lIns="0" tIns="0" rIns="0" bIns="0" rtlCol="0">
            <a:spAutoFit/>
          </a:bodyPr>
          <a:lstStyle/>
          <a:p>
            <a:r>
              <a:rPr lang="en-GB" sz="1600" dirty="0">
                <a:latin typeface="Tenorite" panose="00000500000000000000" pitchFamily="2" charset="0"/>
              </a:rPr>
              <a:t>Yellow</a:t>
            </a:r>
          </a:p>
        </p:txBody>
      </p:sp>
      <p:sp>
        <p:nvSpPr>
          <p:cNvPr id="28" name="TextBox 27">
            <a:extLst>
              <a:ext uri="{FF2B5EF4-FFF2-40B4-BE49-F238E27FC236}">
                <a16:creationId xmlns:a16="http://schemas.microsoft.com/office/drawing/2014/main" id="{822D05EB-D49F-A898-7ACF-1DE55F773B83}"/>
              </a:ext>
            </a:extLst>
          </p:cNvPr>
          <p:cNvSpPr txBox="1"/>
          <p:nvPr userDrawn="1"/>
        </p:nvSpPr>
        <p:spPr>
          <a:xfrm>
            <a:off x="8178978" y="1845000"/>
            <a:ext cx="1590960" cy="246221"/>
          </a:xfrm>
          <a:prstGeom prst="rect">
            <a:avLst/>
          </a:prstGeom>
          <a:noFill/>
        </p:spPr>
        <p:txBody>
          <a:bodyPr wrap="square" lIns="0" tIns="0" rIns="0" bIns="0" rtlCol="0">
            <a:spAutoFit/>
          </a:bodyPr>
          <a:lstStyle/>
          <a:p>
            <a:r>
              <a:rPr lang="en-GB" sz="1600" dirty="0">
                <a:latin typeface="Tenorite" panose="00000500000000000000" pitchFamily="2" charset="0"/>
              </a:rPr>
              <a:t>#48EAA4</a:t>
            </a:r>
          </a:p>
        </p:txBody>
      </p:sp>
      <p:sp>
        <p:nvSpPr>
          <p:cNvPr id="29" name="TextBox 28">
            <a:extLst>
              <a:ext uri="{FF2B5EF4-FFF2-40B4-BE49-F238E27FC236}">
                <a16:creationId xmlns:a16="http://schemas.microsoft.com/office/drawing/2014/main" id="{778F1190-ACBB-033D-9FA5-B237AE934DEC}"/>
              </a:ext>
            </a:extLst>
          </p:cNvPr>
          <p:cNvSpPr txBox="1"/>
          <p:nvPr userDrawn="1"/>
        </p:nvSpPr>
        <p:spPr>
          <a:xfrm>
            <a:off x="8178978" y="1592443"/>
            <a:ext cx="1590960" cy="246221"/>
          </a:xfrm>
          <a:prstGeom prst="rect">
            <a:avLst/>
          </a:prstGeom>
          <a:noFill/>
        </p:spPr>
        <p:txBody>
          <a:bodyPr wrap="square" lIns="0" tIns="0" rIns="0" bIns="0" rtlCol="0">
            <a:spAutoFit/>
          </a:bodyPr>
          <a:lstStyle/>
          <a:p>
            <a:r>
              <a:rPr lang="en-GB" sz="1600" dirty="0">
                <a:latin typeface="Tenorite" panose="00000500000000000000" pitchFamily="2" charset="0"/>
              </a:rPr>
              <a:t>Aqua Marine</a:t>
            </a:r>
          </a:p>
        </p:txBody>
      </p:sp>
      <p:sp>
        <p:nvSpPr>
          <p:cNvPr id="32" name="TextBox 31">
            <a:extLst>
              <a:ext uri="{FF2B5EF4-FFF2-40B4-BE49-F238E27FC236}">
                <a16:creationId xmlns:a16="http://schemas.microsoft.com/office/drawing/2014/main" id="{97E49342-9CA9-A367-3A68-512292E80A9E}"/>
              </a:ext>
            </a:extLst>
          </p:cNvPr>
          <p:cNvSpPr txBox="1"/>
          <p:nvPr userDrawn="1"/>
        </p:nvSpPr>
        <p:spPr>
          <a:xfrm>
            <a:off x="10047628" y="1845000"/>
            <a:ext cx="1590960" cy="246221"/>
          </a:xfrm>
          <a:prstGeom prst="rect">
            <a:avLst/>
          </a:prstGeom>
          <a:noFill/>
        </p:spPr>
        <p:txBody>
          <a:bodyPr wrap="square" lIns="0" tIns="0" rIns="0" bIns="0" rtlCol="0">
            <a:spAutoFit/>
          </a:bodyPr>
          <a:lstStyle/>
          <a:p>
            <a:r>
              <a:rPr lang="en-GB" sz="1600" dirty="0">
                <a:solidFill>
                  <a:srgbClr val="0B0B0A"/>
                </a:solidFill>
                <a:latin typeface="Tenorite" panose="00000500000000000000" pitchFamily="2" charset="0"/>
              </a:rPr>
              <a:t>#F57D3D</a:t>
            </a:r>
            <a:endParaRPr lang="en-GB" sz="1400" dirty="0">
              <a:latin typeface="Tenorite" panose="00000500000000000000" pitchFamily="2" charset="0"/>
            </a:endParaRPr>
          </a:p>
        </p:txBody>
      </p:sp>
      <p:sp>
        <p:nvSpPr>
          <p:cNvPr id="33" name="TextBox 32">
            <a:extLst>
              <a:ext uri="{FF2B5EF4-FFF2-40B4-BE49-F238E27FC236}">
                <a16:creationId xmlns:a16="http://schemas.microsoft.com/office/drawing/2014/main" id="{1EFEE01B-8007-63B5-67D6-3BB76EE55EAB}"/>
              </a:ext>
            </a:extLst>
          </p:cNvPr>
          <p:cNvSpPr txBox="1"/>
          <p:nvPr userDrawn="1"/>
        </p:nvSpPr>
        <p:spPr>
          <a:xfrm>
            <a:off x="10047628" y="1582025"/>
            <a:ext cx="1590960" cy="246221"/>
          </a:xfrm>
          <a:prstGeom prst="rect">
            <a:avLst/>
          </a:prstGeom>
          <a:noFill/>
        </p:spPr>
        <p:txBody>
          <a:bodyPr wrap="square" lIns="0" tIns="0" rIns="0" bIns="0" rtlCol="0">
            <a:spAutoFit/>
          </a:bodyPr>
          <a:lstStyle/>
          <a:p>
            <a:r>
              <a:rPr lang="en-GB" sz="1600" dirty="0">
                <a:latin typeface="Tenorite" panose="00000500000000000000" pitchFamily="2" charset="0"/>
              </a:rPr>
              <a:t>Orange</a:t>
            </a:r>
          </a:p>
        </p:txBody>
      </p:sp>
      <p:sp>
        <p:nvSpPr>
          <p:cNvPr id="34" name="TextBox 33">
            <a:extLst>
              <a:ext uri="{FF2B5EF4-FFF2-40B4-BE49-F238E27FC236}">
                <a16:creationId xmlns:a16="http://schemas.microsoft.com/office/drawing/2014/main" id="{AE16479F-D6C4-4459-F4D8-C0D0740CA552}"/>
              </a:ext>
            </a:extLst>
          </p:cNvPr>
          <p:cNvSpPr txBox="1"/>
          <p:nvPr userDrawn="1"/>
        </p:nvSpPr>
        <p:spPr>
          <a:xfrm>
            <a:off x="4439998" y="3617694"/>
            <a:ext cx="1590960"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Tenorite" panose="00000500000000000000" pitchFamily="2" charset="0"/>
              </a:rPr>
              <a:t>#</a:t>
            </a:r>
            <a:r>
              <a:rPr lang="en-GB" sz="1600" dirty="0">
                <a:solidFill>
                  <a:srgbClr val="0B0B0A"/>
                </a:solidFill>
                <a:latin typeface="Tenorite" panose="00000500000000000000" pitchFamily="2" charset="0"/>
              </a:rPr>
              <a:t>EE4266</a:t>
            </a:r>
          </a:p>
          <a:p>
            <a:endParaRPr lang="en-GB" sz="1600" dirty="0">
              <a:latin typeface="Tenorite" panose="00000500000000000000" pitchFamily="2" charset="0"/>
            </a:endParaRPr>
          </a:p>
        </p:txBody>
      </p:sp>
      <p:sp>
        <p:nvSpPr>
          <p:cNvPr id="35" name="TextBox 34">
            <a:extLst>
              <a:ext uri="{FF2B5EF4-FFF2-40B4-BE49-F238E27FC236}">
                <a16:creationId xmlns:a16="http://schemas.microsoft.com/office/drawing/2014/main" id="{5900E709-0922-89A0-B89C-9459321FD70E}"/>
              </a:ext>
            </a:extLst>
          </p:cNvPr>
          <p:cNvSpPr txBox="1"/>
          <p:nvPr userDrawn="1"/>
        </p:nvSpPr>
        <p:spPr>
          <a:xfrm>
            <a:off x="4439998" y="3343686"/>
            <a:ext cx="1590960" cy="246221"/>
          </a:xfrm>
          <a:prstGeom prst="rect">
            <a:avLst/>
          </a:prstGeom>
          <a:noFill/>
        </p:spPr>
        <p:txBody>
          <a:bodyPr wrap="square" lIns="0" tIns="0" rIns="0" bIns="0" rtlCol="0">
            <a:spAutoFit/>
          </a:bodyPr>
          <a:lstStyle/>
          <a:p>
            <a:r>
              <a:rPr lang="en-GB" sz="1600" dirty="0">
                <a:latin typeface="Tenorite" panose="00000500000000000000" pitchFamily="2" charset="0"/>
              </a:rPr>
              <a:t>Pink</a:t>
            </a:r>
          </a:p>
        </p:txBody>
      </p:sp>
      <p:sp>
        <p:nvSpPr>
          <p:cNvPr id="36" name="TextBox 35">
            <a:extLst>
              <a:ext uri="{FF2B5EF4-FFF2-40B4-BE49-F238E27FC236}">
                <a16:creationId xmlns:a16="http://schemas.microsoft.com/office/drawing/2014/main" id="{D393352A-BDA9-1787-DB49-3158F4245FE9}"/>
              </a:ext>
            </a:extLst>
          </p:cNvPr>
          <p:cNvSpPr txBox="1"/>
          <p:nvPr userDrawn="1"/>
        </p:nvSpPr>
        <p:spPr>
          <a:xfrm>
            <a:off x="6309368" y="3617694"/>
            <a:ext cx="1590960" cy="246221"/>
          </a:xfrm>
          <a:prstGeom prst="rect">
            <a:avLst/>
          </a:prstGeom>
          <a:noFill/>
        </p:spPr>
        <p:txBody>
          <a:bodyPr wrap="square" lIns="0" tIns="0" rIns="0" bIns="0" rtlCol="0">
            <a:spAutoFit/>
          </a:bodyPr>
          <a:lstStyle/>
          <a:p>
            <a:r>
              <a:rPr lang="en-GB" sz="1600" dirty="0">
                <a:solidFill>
                  <a:srgbClr val="0B0B0A"/>
                </a:solidFill>
                <a:latin typeface="Tenorite" panose="00000500000000000000" pitchFamily="2" charset="0"/>
              </a:rPr>
              <a:t>#5F46C3</a:t>
            </a:r>
            <a:endParaRPr lang="en-GB" sz="1400" dirty="0">
              <a:latin typeface="Tenorite" panose="00000500000000000000" pitchFamily="2" charset="0"/>
            </a:endParaRPr>
          </a:p>
        </p:txBody>
      </p:sp>
      <p:sp>
        <p:nvSpPr>
          <p:cNvPr id="37" name="TextBox 36">
            <a:extLst>
              <a:ext uri="{FF2B5EF4-FFF2-40B4-BE49-F238E27FC236}">
                <a16:creationId xmlns:a16="http://schemas.microsoft.com/office/drawing/2014/main" id="{95F84EFE-D07C-CC3F-CC92-9464F30DE939}"/>
              </a:ext>
            </a:extLst>
          </p:cNvPr>
          <p:cNvSpPr txBox="1"/>
          <p:nvPr userDrawn="1"/>
        </p:nvSpPr>
        <p:spPr>
          <a:xfrm>
            <a:off x="6309368" y="3349751"/>
            <a:ext cx="1590960" cy="246221"/>
          </a:xfrm>
          <a:prstGeom prst="rect">
            <a:avLst/>
          </a:prstGeom>
          <a:noFill/>
        </p:spPr>
        <p:txBody>
          <a:bodyPr wrap="square" lIns="0" tIns="0" rIns="0" bIns="0" rtlCol="0">
            <a:spAutoFit/>
          </a:bodyPr>
          <a:lstStyle/>
          <a:p>
            <a:r>
              <a:rPr lang="en-GB" sz="1600" dirty="0">
                <a:latin typeface="Tenorite" panose="00000500000000000000" pitchFamily="2" charset="0"/>
              </a:rPr>
              <a:t>Purple</a:t>
            </a:r>
          </a:p>
        </p:txBody>
      </p:sp>
      <p:sp>
        <p:nvSpPr>
          <p:cNvPr id="38" name="TextBox 37">
            <a:extLst>
              <a:ext uri="{FF2B5EF4-FFF2-40B4-BE49-F238E27FC236}">
                <a16:creationId xmlns:a16="http://schemas.microsoft.com/office/drawing/2014/main" id="{23FA9EB1-00C7-E580-E74F-E57D04ABB6A3}"/>
              </a:ext>
            </a:extLst>
          </p:cNvPr>
          <p:cNvSpPr txBox="1"/>
          <p:nvPr userDrawn="1"/>
        </p:nvSpPr>
        <p:spPr>
          <a:xfrm>
            <a:off x="8178498" y="3617694"/>
            <a:ext cx="1590960" cy="246221"/>
          </a:xfrm>
          <a:prstGeom prst="rect">
            <a:avLst/>
          </a:prstGeom>
          <a:noFill/>
        </p:spPr>
        <p:txBody>
          <a:bodyPr wrap="square" lIns="0" tIns="0" rIns="0" bIns="0" rtlCol="0">
            <a:spAutoFit/>
          </a:bodyPr>
          <a:lstStyle/>
          <a:p>
            <a:r>
              <a:rPr lang="en-GB" sz="1600" dirty="0">
                <a:solidFill>
                  <a:srgbClr val="0B0B0A"/>
                </a:solidFill>
                <a:latin typeface="Tenorite" panose="00000500000000000000" pitchFamily="2" charset="0"/>
              </a:rPr>
              <a:t>#8DE4FF</a:t>
            </a:r>
            <a:endParaRPr lang="en-GB" sz="1400" dirty="0">
              <a:latin typeface="Tenorite" panose="00000500000000000000" pitchFamily="2" charset="0"/>
            </a:endParaRPr>
          </a:p>
        </p:txBody>
      </p:sp>
      <p:sp>
        <p:nvSpPr>
          <p:cNvPr id="39" name="TextBox 38">
            <a:extLst>
              <a:ext uri="{FF2B5EF4-FFF2-40B4-BE49-F238E27FC236}">
                <a16:creationId xmlns:a16="http://schemas.microsoft.com/office/drawing/2014/main" id="{68CA78FB-9A09-B7B8-9FC6-0FD416003A77}"/>
              </a:ext>
            </a:extLst>
          </p:cNvPr>
          <p:cNvSpPr txBox="1"/>
          <p:nvPr userDrawn="1"/>
        </p:nvSpPr>
        <p:spPr>
          <a:xfrm>
            <a:off x="8178498" y="3343686"/>
            <a:ext cx="1590960" cy="246221"/>
          </a:xfrm>
          <a:prstGeom prst="rect">
            <a:avLst/>
          </a:prstGeom>
          <a:noFill/>
        </p:spPr>
        <p:txBody>
          <a:bodyPr wrap="square" lIns="0" tIns="0" rIns="0" bIns="0" rtlCol="0">
            <a:spAutoFit/>
          </a:bodyPr>
          <a:lstStyle/>
          <a:p>
            <a:r>
              <a:rPr lang="en-GB" sz="1600" dirty="0">
                <a:latin typeface="Tenorite" panose="00000500000000000000" pitchFamily="2" charset="0"/>
              </a:rPr>
              <a:t>Blue</a:t>
            </a:r>
          </a:p>
        </p:txBody>
      </p:sp>
      <p:sp>
        <p:nvSpPr>
          <p:cNvPr id="40" name="TextBox 39">
            <a:extLst>
              <a:ext uri="{FF2B5EF4-FFF2-40B4-BE49-F238E27FC236}">
                <a16:creationId xmlns:a16="http://schemas.microsoft.com/office/drawing/2014/main" id="{06E0CE30-C62A-BEB4-9A5B-6FD366476AAA}"/>
              </a:ext>
            </a:extLst>
          </p:cNvPr>
          <p:cNvSpPr txBox="1"/>
          <p:nvPr userDrawn="1"/>
        </p:nvSpPr>
        <p:spPr>
          <a:xfrm>
            <a:off x="4439997" y="5334590"/>
            <a:ext cx="1590960" cy="246221"/>
          </a:xfrm>
          <a:prstGeom prst="rect">
            <a:avLst/>
          </a:prstGeom>
          <a:noFill/>
        </p:spPr>
        <p:txBody>
          <a:bodyPr wrap="square" lIns="0" tIns="0" rIns="0" bIns="0" rtlCol="0">
            <a:spAutoFit/>
          </a:bodyPr>
          <a:lstStyle/>
          <a:p>
            <a:r>
              <a:rPr lang="en-GB" sz="1600" dirty="0">
                <a:solidFill>
                  <a:srgbClr val="0B0B0A"/>
                </a:solidFill>
                <a:latin typeface="Tenorite" panose="00000500000000000000" pitchFamily="2" charset="0"/>
              </a:rPr>
              <a:t>#088549</a:t>
            </a:r>
            <a:endParaRPr lang="en-GB" sz="1400" dirty="0">
              <a:latin typeface="Tenorite" panose="00000500000000000000" pitchFamily="2" charset="0"/>
            </a:endParaRPr>
          </a:p>
        </p:txBody>
      </p:sp>
      <p:sp>
        <p:nvSpPr>
          <p:cNvPr id="41" name="TextBox 40">
            <a:extLst>
              <a:ext uri="{FF2B5EF4-FFF2-40B4-BE49-F238E27FC236}">
                <a16:creationId xmlns:a16="http://schemas.microsoft.com/office/drawing/2014/main" id="{7B8B2F60-3FD5-02A0-64B8-E3A6EEA2DF6E}"/>
              </a:ext>
            </a:extLst>
          </p:cNvPr>
          <p:cNvSpPr txBox="1"/>
          <p:nvPr userDrawn="1"/>
        </p:nvSpPr>
        <p:spPr>
          <a:xfrm>
            <a:off x="4439997" y="5072716"/>
            <a:ext cx="1590960" cy="246221"/>
          </a:xfrm>
          <a:prstGeom prst="rect">
            <a:avLst/>
          </a:prstGeom>
          <a:noFill/>
        </p:spPr>
        <p:txBody>
          <a:bodyPr wrap="square" lIns="0" tIns="0" rIns="0" bIns="0" rtlCol="0">
            <a:spAutoFit/>
          </a:bodyPr>
          <a:lstStyle/>
          <a:p>
            <a:r>
              <a:rPr lang="en-GB" sz="1600" dirty="0">
                <a:latin typeface="Tenorite" panose="00000500000000000000" pitchFamily="2" charset="0"/>
              </a:rPr>
              <a:t>Positive</a:t>
            </a:r>
          </a:p>
        </p:txBody>
      </p:sp>
      <p:sp>
        <p:nvSpPr>
          <p:cNvPr id="42" name="TextBox 41">
            <a:extLst>
              <a:ext uri="{FF2B5EF4-FFF2-40B4-BE49-F238E27FC236}">
                <a16:creationId xmlns:a16="http://schemas.microsoft.com/office/drawing/2014/main" id="{A456C521-4E1C-87A9-0513-B4C027D12937}"/>
              </a:ext>
            </a:extLst>
          </p:cNvPr>
          <p:cNvSpPr txBox="1"/>
          <p:nvPr userDrawn="1"/>
        </p:nvSpPr>
        <p:spPr>
          <a:xfrm>
            <a:off x="6305880" y="5334590"/>
            <a:ext cx="1590960" cy="246221"/>
          </a:xfrm>
          <a:prstGeom prst="rect">
            <a:avLst/>
          </a:prstGeom>
          <a:noFill/>
        </p:spPr>
        <p:txBody>
          <a:bodyPr wrap="square" lIns="0" tIns="0" rIns="0" bIns="0" rtlCol="0">
            <a:spAutoFit/>
          </a:bodyPr>
          <a:lstStyle/>
          <a:p>
            <a:r>
              <a:rPr lang="en-GB" sz="1600" dirty="0">
                <a:solidFill>
                  <a:srgbClr val="0B0B0A"/>
                </a:solidFill>
                <a:latin typeface="Tenorite" panose="00000500000000000000" pitchFamily="2" charset="0"/>
              </a:rPr>
              <a:t>#D62B04</a:t>
            </a:r>
          </a:p>
        </p:txBody>
      </p:sp>
      <p:sp>
        <p:nvSpPr>
          <p:cNvPr id="43" name="TextBox 42">
            <a:extLst>
              <a:ext uri="{FF2B5EF4-FFF2-40B4-BE49-F238E27FC236}">
                <a16:creationId xmlns:a16="http://schemas.microsoft.com/office/drawing/2014/main" id="{88A4B508-C908-CAEB-C9EA-637CD84A3412}"/>
              </a:ext>
            </a:extLst>
          </p:cNvPr>
          <p:cNvSpPr txBox="1"/>
          <p:nvPr userDrawn="1"/>
        </p:nvSpPr>
        <p:spPr>
          <a:xfrm>
            <a:off x="6305880" y="5072716"/>
            <a:ext cx="1590960" cy="246221"/>
          </a:xfrm>
          <a:prstGeom prst="rect">
            <a:avLst/>
          </a:prstGeom>
          <a:noFill/>
        </p:spPr>
        <p:txBody>
          <a:bodyPr wrap="square" lIns="0" tIns="0" rIns="0" bIns="0" rtlCol="0">
            <a:spAutoFit/>
          </a:bodyPr>
          <a:lstStyle/>
          <a:p>
            <a:r>
              <a:rPr lang="en-GB" sz="1600" dirty="0">
                <a:latin typeface="Tenorite" panose="00000500000000000000" pitchFamily="2" charset="0"/>
              </a:rPr>
              <a:t>Negative</a:t>
            </a:r>
          </a:p>
        </p:txBody>
      </p:sp>
      <p:sp>
        <p:nvSpPr>
          <p:cNvPr id="44" name="Rectangle 43">
            <a:extLst>
              <a:ext uri="{FF2B5EF4-FFF2-40B4-BE49-F238E27FC236}">
                <a16:creationId xmlns:a16="http://schemas.microsoft.com/office/drawing/2014/main" id="{6A7724DA-D6A7-0775-2FFA-4A5A5406108D}"/>
              </a:ext>
            </a:extLst>
          </p:cNvPr>
          <p:cNvSpPr/>
          <p:nvPr userDrawn="1"/>
        </p:nvSpPr>
        <p:spPr>
          <a:xfrm>
            <a:off x="10047388" y="2300518"/>
            <a:ext cx="1591200" cy="972000"/>
          </a:xfrm>
          <a:prstGeom prst="rect">
            <a:avLst/>
          </a:prstGeom>
          <a:solidFill>
            <a:srgbClr val="0F3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45" name="TextBox 44">
            <a:extLst>
              <a:ext uri="{FF2B5EF4-FFF2-40B4-BE49-F238E27FC236}">
                <a16:creationId xmlns:a16="http://schemas.microsoft.com/office/drawing/2014/main" id="{4BE9561D-F6B3-35FE-E740-15D8D04DC305}"/>
              </a:ext>
            </a:extLst>
          </p:cNvPr>
          <p:cNvSpPr txBox="1"/>
          <p:nvPr userDrawn="1"/>
        </p:nvSpPr>
        <p:spPr>
          <a:xfrm>
            <a:off x="10048590" y="3617694"/>
            <a:ext cx="1590960" cy="246221"/>
          </a:xfrm>
          <a:prstGeom prst="rect">
            <a:avLst/>
          </a:prstGeom>
          <a:noFill/>
        </p:spPr>
        <p:txBody>
          <a:bodyPr wrap="square" lIns="0" tIns="0" rIns="0" bIns="0" rtlCol="0">
            <a:spAutoFit/>
          </a:bodyPr>
          <a:lstStyle/>
          <a:p>
            <a:r>
              <a:rPr lang="en-GB" sz="1600" dirty="0">
                <a:solidFill>
                  <a:srgbClr val="0B0B0A"/>
                </a:solidFill>
                <a:latin typeface="Tenorite" panose="00000500000000000000" pitchFamily="2" charset="0"/>
              </a:rPr>
              <a:t>#0F3795</a:t>
            </a:r>
            <a:endParaRPr lang="en-GB" sz="1400" dirty="0">
              <a:latin typeface="Tenorite" panose="00000500000000000000" pitchFamily="2" charset="0"/>
            </a:endParaRPr>
          </a:p>
        </p:txBody>
      </p:sp>
      <p:sp>
        <p:nvSpPr>
          <p:cNvPr id="46" name="TextBox 45">
            <a:extLst>
              <a:ext uri="{FF2B5EF4-FFF2-40B4-BE49-F238E27FC236}">
                <a16:creationId xmlns:a16="http://schemas.microsoft.com/office/drawing/2014/main" id="{93CEFD6A-2994-AE00-342F-31B448FEEFB0}"/>
              </a:ext>
            </a:extLst>
          </p:cNvPr>
          <p:cNvSpPr txBox="1"/>
          <p:nvPr userDrawn="1"/>
        </p:nvSpPr>
        <p:spPr>
          <a:xfrm>
            <a:off x="10048590" y="3355973"/>
            <a:ext cx="1590960" cy="246221"/>
          </a:xfrm>
          <a:prstGeom prst="rect">
            <a:avLst/>
          </a:prstGeom>
          <a:noFill/>
        </p:spPr>
        <p:txBody>
          <a:bodyPr wrap="square" lIns="0" tIns="0" rIns="0" bIns="0" rtlCol="0">
            <a:spAutoFit/>
          </a:bodyPr>
          <a:lstStyle/>
          <a:p>
            <a:r>
              <a:rPr lang="en-GB" sz="1600" dirty="0">
                <a:latin typeface="Tenorite" panose="00000500000000000000" pitchFamily="2" charset="0"/>
              </a:rPr>
              <a:t>Navy</a:t>
            </a:r>
          </a:p>
        </p:txBody>
      </p:sp>
      <p:sp>
        <p:nvSpPr>
          <p:cNvPr id="47" name="TextBox 46">
            <a:extLst>
              <a:ext uri="{FF2B5EF4-FFF2-40B4-BE49-F238E27FC236}">
                <a16:creationId xmlns:a16="http://schemas.microsoft.com/office/drawing/2014/main" id="{07DAF9B5-9CC2-CEF0-ECD7-20413446BB85}"/>
              </a:ext>
            </a:extLst>
          </p:cNvPr>
          <p:cNvSpPr txBox="1"/>
          <p:nvPr userDrawn="1"/>
        </p:nvSpPr>
        <p:spPr>
          <a:xfrm>
            <a:off x="550863" y="2133713"/>
            <a:ext cx="3383550" cy="3200876"/>
          </a:xfrm>
          <a:prstGeom prst="rect">
            <a:avLst/>
          </a:prstGeom>
          <a:noFill/>
        </p:spPr>
        <p:txBody>
          <a:bodyPr wrap="square" lIns="0" tIns="0" rIns="0" bIns="0" rtlCol="0">
            <a:spAutoFit/>
          </a:bodyPr>
          <a:lstStyle/>
          <a:p>
            <a:pPr lvl="0"/>
            <a:r>
              <a:rPr lang="en-GB" sz="1600" dirty="0">
                <a:latin typeface="Tenorite" panose="00000500000000000000" pitchFamily="2" charset="0"/>
              </a:rPr>
              <a:t>These colours are specifically for data.</a:t>
            </a:r>
          </a:p>
          <a:p>
            <a:pPr lvl="0"/>
            <a:endParaRPr lang="en-GB" sz="1600" dirty="0">
              <a:latin typeface="Tenorite" panose="00000500000000000000" pitchFamily="2" charset="0"/>
            </a:endParaRPr>
          </a:p>
          <a:p>
            <a:pPr lvl="0"/>
            <a:r>
              <a:rPr lang="en-GB" sz="1600" dirty="0">
                <a:latin typeface="Tenorite" panose="00000500000000000000" pitchFamily="2" charset="0"/>
              </a:rPr>
              <a:t>They are for materials such as graphs, charts, reports and other data that require multiple categories that need differentiating. </a:t>
            </a:r>
          </a:p>
          <a:p>
            <a:pPr lvl="0"/>
            <a:endParaRPr lang="en-GB" sz="1600" dirty="0">
              <a:latin typeface="Tenorite" panose="00000500000000000000" pitchFamily="2" charset="0"/>
            </a:endParaRPr>
          </a:p>
          <a:p>
            <a:pPr lvl="0"/>
            <a:r>
              <a:rPr lang="en-GB" sz="1600" dirty="0">
                <a:latin typeface="Tenorite" panose="00000500000000000000" pitchFamily="2" charset="0"/>
              </a:rPr>
              <a:t>When these are not needed, use the Lumina green and data yellow.</a:t>
            </a:r>
          </a:p>
          <a:p>
            <a:pPr lvl="0"/>
            <a:r>
              <a:rPr lang="en-GB" sz="1600" dirty="0">
                <a:latin typeface="Tenorite" panose="00000500000000000000" pitchFamily="2" charset="0"/>
              </a:rPr>
              <a:t> </a:t>
            </a:r>
          </a:p>
          <a:p>
            <a:pPr lvl="0"/>
            <a:r>
              <a:rPr lang="en-GB" sz="1600" dirty="0">
                <a:latin typeface="Tenorite" panose="00000500000000000000" pitchFamily="2" charset="0"/>
              </a:rPr>
              <a:t>Shades of the primary brand colours are provided and can be used to create monochromatic graphs</a:t>
            </a:r>
          </a:p>
        </p:txBody>
      </p:sp>
      <p:sp>
        <p:nvSpPr>
          <p:cNvPr id="48" name="TextBox 47">
            <a:extLst>
              <a:ext uri="{FF2B5EF4-FFF2-40B4-BE49-F238E27FC236}">
                <a16:creationId xmlns:a16="http://schemas.microsoft.com/office/drawing/2014/main" id="{4A3CD054-164B-7D15-8210-D6FF2DD8D9E4}"/>
              </a:ext>
            </a:extLst>
          </p:cNvPr>
          <p:cNvSpPr txBox="1"/>
          <p:nvPr userDrawn="1"/>
        </p:nvSpPr>
        <p:spPr>
          <a:xfrm>
            <a:off x="568513" y="1552427"/>
            <a:ext cx="3383550" cy="576293"/>
          </a:xfrm>
          <a:prstGeom prst="rect">
            <a:avLst/>
          </a:prstGeom>
          <a:noFill/>
        </p:spPr>
        <p:txBody>
          <a:bodyPr wrap="square" lIns="0" tIns="0" rIns="0" bIns="144000" rtlCol="0">
            <a:spAutoFit/>
          </a:bodyPr>
          <a:lstStyle/>
          <a:p>
            <a:pPr lvl="0"/>
            <a:r>
              <a:rPr lang="en-GB" sz="2800" b="1" dirty="0">
                <a:latin typeface="Tenorite" panose="00000500000000000000" pitchFamily="2" charset="0"/>
              </a:rPr>
              <a:t>Data Palette</a:t>
            </a:r>
          </a:p>
        </p:txBody>
      </p:sp>
      <p:pic>
        <p:nvPicPr>
          <p:cNvPr id="8" name="Graphic 7">
            <a:extLst>
              <a:ext uri="{FF2B5EF4-FFF2-40B4-BE49-F238E27FC236}">
                <a16:creationId xmlns:a16="http://schemas.microsoft.com/office/drawing/2014/main" id="{79925D60-CA39-9873-8B18-F54C5D63704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78498" y="4020285"/>
            <a:ext cx="1013502" cy="1013502"/>
          </a:xfrm>
          <a:prstGeom prst="rect">
            <a:avLst/>
          </a:prstGeom>
        </p:spPr>
      </p:pic>
      <p:pic>
        <p:nvPicPr>
          <p:cNvPr id="18" name="Graphic 17">
            <a:extLst>
              <a:ext uri="{FF2B5EF4-FFF2-40B4-BE49-F238E27FC236}">
                <a16:creationId xmlns:a16="http://schemas.microsoft.com/office/drawing/2014/main" id="{03AE83BE-53AB-4FF0-EC5A-BC01417D1F4B}"/>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12257" y="4020284"/>
            <a:ext cx="1013501" cy="1013501"/>
          </a:xfrm>
          <a:prstGeom prst="rect">
            <a:avLst/>
          </a:prstGeom>
        </p:spPr>
      </p:pic>
    </p:spTree>
    <p:extLst>
      <p:ext uri="{BB962C8B-B14F-4D97-AF65-F5344CB8AC3E}">
        <p14:creationId xmlns:p14="http://schemas.microsoft.com/office/powerpoint/2010/main" val="3480426165"/>
      </p:ext>
    </p:extLst>
  </p:cSld>
  <p:clrMapOvr>
    <a:masterClrMapping/>
  </p:clrMapOvr>
  <p:extLst>
    <p:ext uri="{DCECCB84-F9BA-43D5-87BE-67443E8EF086}">
      <p15:sldGuideLst xmlns:p15="http://schemas.microsoft.com/office/powerpoint/2012/main">
        <p15:guide id="1" pos="2797" userDrawn="1">
          <p15:clr>
            <a:srgbClr val="FBAE40"/>
          </p15:clr>
        </p15:guide>
        <p15:guide id="2" pos="2479"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alette Shad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p:cNvSpPr>
          <p:nvPr>
            <p:ph type="dgm" sz="quarter" idx="14"/>
          </p:nvPr>
        </p:nvSpPr>
        <p:spPr>
          <a:xfrm>
            <a:off x="1830625"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noFill/>
              </a:defRPr>
            </a:lvl1pPr>
          </a:lstStyle>
          <a:p>
            <a:endParaRPr lang="en-GB" dirty="0"/>
          </a:p>
        </p:txBody>
      </p:sp>
      <p:pic>
        <p:nvPicPr>
          <p:cNvPr id="12" name="Graphic 11">
            <a:extLst>
              <a:ext uri="{FF2B5EF4-FFF2-40B4-BE49-F238E27FC236}">
                <a16:creationId xmlns:a16="http://schemas.microsoft.com/office/drawing/2014/main" id="{B70B6136-2C63-1953-446D-2589037CACA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448175" y="549275"/>
            <a:ext cx="7191375" cy="5038725"/>
          </a:xfrm>
          <a:prstGeom prst="rect">
            <a:avLst/>
          </a:prstGeom>
        </p:spPr>
      </p:pic>
      <p:sp>
        <p:nvSpPr>
          <p:cNvPr id="13" name="TextBox 12">
            <a:extLst>
              <a:ext uri="{FF2B5EF4-FFF2-40B4-BE49-F238E27FC236}">
                <a16:creationId xmlns:a16="http://schemas.microsoft.com/office/drawing/2014/main" id="{13BFD855-76EE-7AC7-EBB9-8DF030259769}"/>
              </a:ext>
            </a:extLst>
          </p:cNvPr>
          <p:cNvSpPr txBox="1"/>
          <p:nvPr userDrawn="1"/>
        </p:nvSpPr>
        <p:spPr>
          <a:xfrm>
            <a:off x="549975" y="2329526"/>
            <a:ext cx="3383550" cy="2159287"/>
          </a:xfrm>
          <a:prstGeom prst="rect">
            <a:avLst/>
          </a:prstGeom>
          <a:noFill/>
        </p:spPr>
        <p:txBody>
          <a:bodyPr wrap="square" lIns="0" tIns="0" rIns="0" bIns="0" rtlCol="0">
            <a:noAutofit/>
          </a:bodyPr>
          <a:lstStyle/>
          <a:p>
            <a:pPr lvl="0"/>
            <a:r>
              <a:rPr lang="en-US" sz="1600" dirty="0">
                <a:latin typeface="Tenorite" panose="00000500000000000000" pitchFamily="2" charset="0"/>
              </a:rPr>
              <a:t>Shades of the palette can be used when more than 8 categories are needed in data.</a:t>
            </a:r>
          </a:p>
          <a:p>
            <a:pPr lvl="0"/>
            <a:endParaRPr lang="en-US" sz="1600" dirty="0">
              <a:latin typeface="Tenorite" panose="00000500000000000000" pitchFamily="2" charset="0"/>
            </a:endParaRPr>
          </a:p>
          <a:p>
            <a:pPr lvl="0"/>
            <a:r>
              <a:rPr lang="en-US" sz="1600" dirty="0">
                <a:latin typeface="Tenorite" panose="00000500000000000000" pitchFamily="2" charset="0"/>
              </a:rPr>
              <a:t>When selecting an alternative </a:t>
            </a:r>
            <a:r>
              <a:rPr lang="en-US" sz="1600" dirty="0" err="1">
                <a:latin typeface="Tenorite" panose="00000500000000000000" pitchFamily="2" charset="0"/>
              </a:rPr>
              <a:t>colour</a:t>
            </a:r>
            <a:r>
              <a:rPr lang="en-US" sz="1600" dirty="0">
                <a:latin typeface="Tenorite" panose="00000500000000000000" pitchFamily="2" charset="0"/>
              </a:rPr>
              <a:t>, check that it is a clear enough contrast against the </a:t>
            </a:r>
            <a:r>
              <a:rPr lang="en-US" sz="1600" dirty="0" err="1">
                <a:latin typeface="Tenorite" panose="00000500000000000000" pitchFamily="2" charset="0"/>
              </a:rPr>
              <a:t>colours</a:t>
            </a:r>
            <a:r>
              <a:rPr lang="en-US" sz="1600" dirty="0">
                <a:latin typeface="Tenorite" panose="00000500000000000000" pitchFamily="2" charset="0"/>
              </a:rPr>
              <a:t>, either at the lightest or darkest end of the spectrums. </a:t>
            </a:r>
          </a:p>
        </p:txBody>
      </p:sp>
      <p:sp>
        <p:nvSpPr>
          <p:cNvPr id="15" name="TextBox 14">
            <a:extLst>
              <a:ext uri="{FF2B5EF4-FFF2-40B4-BE49-F238E27FC236}">
                <a16:creationId xmlns:a16="http://schemas.microsoft.com/office/drawing/2014/main" id="{38D967F8-B7EB-0BA0-3AA7-59D0BB329A7F}"/>
              </a:ext>
            </a:extLst>
          </p:cNvPr>
          <p:cNvSpPr txBox="1"/>
          <p:nvPr userDrawn="1"/>
        </p:nvSpPr>
        <p:spPr>
          <a:xfrm>
            <a:off x="567625" y="1748240"/>
            <a:ext cx="3383550" cy="576293"/>
          </a:xfrm>
          <a:prstGeom prst="rect">
            <a:avLst/>
          </a:prstGeom>
          <a:noFill/>
        </p:spPr>
        <p:txBody>
          <a:bodyPr wrap="square" lIns="0" tIns="0" rIns="0" bIns="144000" rtlCol="0">
            <a:spAutoFit/>
          </a:bodyPr>
          <a:lstStyle/>
          <a:p>
            <a:pPr lvl="0"/>
            <a:r>
              <a:rPr lang="en-GB" sz="2800" b="1" dirty="0">
                <a:latin typeface="Tenorite" panose="00000500000000000000" pitchFamily="2" charset="0"/>
              </a:rPr>
              <a:t>Palette Shades</a:t>
            </a:r>
          </a:p>
        </p:txBody>
      </p:sp>
      <p:sp>
        <p:nvSpPr>
          <p:cNvPr id="16" name="TextBox 15">
            <a:extLst>
              <a:ext uri="{FF2B5EF4-FFF2-40B4-BE49-F238E27FC236}">
                <a16:creationId xmlns:a16="http://schemas.microsoft.com/office/drawing/2014/main" id="{F7608038-A36D-5997-D259-47B58E03D07A}"/>
              </a:ext>
            </a:extLst>
          </p:cNvPr>
          <p:cNvSpPr txBox="1"/>
          <p:nvPr userDrawn="1"/>
        </p:nvSpPr>
        <p:spPr>
          <a:xfrm>
            <a:off x="4448176" y="738975"/>
            <a:ext cx="885862" cy="184666"/>
          </a:xfrm>
          <a:prstGeom prst="rect">
            <a:avLst/>
          </a:prstGeom>
          <a:noFill/>
        </p:spPr>
        <p:txBody>
          <a:bodyPr wrap="square" lIns="0" tIns="0" rIns="0" bIns="0" rtlCol="0">
            <a:spAutoFit/>
          </a:bodyPr>
          <a:lstStyle/>
          <a:p>
            <a:pPr lvl="0" algn="ctr"/>
            <a:r>
              <a:rPr lang="en-US" sz="1200" dirty="0">
                <a:latin typeface="Tenorite" panose="00000500000000000000" pitchFamily="2" charset="0"/>
              </a:rPr>
              <a:t>#23BE87</a:t>
            </a:r>
          </a:p>
        </p:txBody>
      </p:sp>
      <p:sp>
        <p:nvSpPr>
          <p:cNvPr id="17" name="TextBox 16">
            <a:extLst>
              <a:ext uri="{FF2B5EF4-FFF2-40B4-BE49-F238E27FC236}">
                <a16:creationId xmlns:a16="http://schemas.microsoft.com/office/drawing/2014/main" id="{AE204D46-DC74-F0F6-C244-70120A1BBDAC}"/>
              </a:ext>
            </a:extLst>
          </p:cNvPr>
          <p:cNvSpPr txBox="1"/>
          <p:nvPr userDrawn="1"/>
        </p:nvSpPr>
        <p:spPr>
          <a:xfrm>
            <a:off x="5334038" y="738975"/>
            <a:ext cx="885862" cy="184666"/>
          </a:xfrm>
          <a:prstGeom prst="rect">
            <a:avLst/>
          </a:prstGeom>
          <a:noFill/>
        </p:spPr>
        <p:txBody>
          <a:bodyPr wrap="square" lIns="0" tIns="0" rIns="0" bIns="0" rtlCol="0">
            <a:spAutoFit/>
          </a:bodyPr>
          <a:lstStyle/>
          <a:p>
            <a:pPr lvl="0" algn="ctr"/>
            <a:r>
              <a:rPr lang="en-US" sz="1200" dirty="0">
                <a:latin typeface="Tenorite" panose="00000500000000000000" pitchFamily="2" charset="0"/>
              </a:rPr>
              <a:t>#6DEEB6</a:t>
            </a:r>
          </a:p>
        </p:txBody>
      </p:sp>
      <p:sp>
        <p:nvSpPr>
          <p:cNvPr id="18" name="TextBox 17">
            <a:extLst>
              <a:ext uri="{FF2B5EF4-FFF2-40B4-BE49-F238E27FC236}">
                <a16:creationId xmlns:a16="http://schemas.microsoft.com/office/drawing/2014/main" id="{47346553-67C0-03F6-403F-9D54E0907CD2}"/>
              </a:ext>
            </a:extLst>
          </p:cNvPr>
          <p:cNvSpPr txBox="1"/>
          <p:nvPr userDrawn="1"/>
        </p:nvSpPr>
        <p:spPr>
          <a:xfrm>
            <a:off x="9873838" y="738975"/>
            <a:ext cx="834907" cy="184666"/>
          </a:xfrm>
          <a:prstGeom prst="rect">
            <a:avLst/>
          </a:prstGeom>
          <a:noFill/>
        </p:spPr>
        <p:txBody>
          <a:bodyPr wrap="square" lIns="0" tIns="0" rIns="0" bIns="0" rtlCol="0">
            <a:spAutoFit/>
          </a:bodyPr>
          <a:lstStyle/>
          <a:p>
            <a:pPr lvl="0" algn="ctr"/>
            <a:r>
              <a:rPr lang="en-US" sz="1200" dirty="0">
                <a:latin typeface="Tenorite" panose="00000500000000000000" pitchFamily="2" charset="0"/>
              </a:rPr>
              <a:t>#ADECFF</a:t>
            </a:r>
          </a:p>
        </p:txBody>
      </p:sp>
      <p:sp>
        <p:nvSpPr>
          <p:cNvPr id="19" name="TextBox 18">
            <a:extLst>
              <a:ext uri="{FF2B5EF4-FFF2-40B4-BE49-F238E27FC236}">
                <a16:creationId xmlns:a16="http://schemas.microsoft.com/office/drawing/2014/main" id="{65C988B5-2E17-C1D9-84A7-CA6DE8E769E0}"/>
              </a:ext>
            </a:extLst>
          </p:cNvPr>
          <p:cNvSpPr txBox="1"/>
          <p:nvPr userDrawn="1"/>
        </p:nvSpPr>
        <p:spPr>
          <a:xfrm>
            <a:off x="7167171" y="738975"/>
            <a:ext cx="834907" cy="184666"/>
          </a:xfrm>
          <a:prstGeom prst="rect">
            <a:avLst/>
          </a:prstGeom>
          <a:noFill/>
        </p:spPr>
        <p:txBody>
          <a:bodyPr wrap="square" lIns="0" tIns="0" rIns="0" bIns="0" rtlCol="0">
            <a:spAutoFit/>
          </a:bodyPr>
          <a:lstStyle/>
          <a:p>
            <a:pPr lvl="0" algn="ctr"/>
            <a:r>
              <a:rPr lang="en-US" sz="1200" dirty="0">
                <a:latin typeface="Tenorite" panose="00000500000000000000" pitchFamily="2" charset="0"/>
              </a:rPr>
              <a:t>#F68A51</a:t>
            </a:r>
          </a:p>
        </p:txBody>
      </p:sp>
      <p:sp>
        <p:nvSpPr>
          <p:cNvPr id="20" name="TextBox 19">
            <a:extLst>
              <a:ext uri="{FF2B5EF4-FFF2-40B4-BE49-F238E27FC236}">
                <a16:creationId xmlns:a16="http://schemas.microsoft.com/office/drawing/2014/main" id="{B182D96C-F518-5084-3252-F65318FF5C4C}"/>
              </a:ext>
            </a:extLst>
          </p:cNvPr>
          <p:cNvSpPr txBox="1"/>
          <p:nvPr userDrawn="1"/>
        </p:nvSpPr>
        <p:spPr>
          <a:xfrm>
            <a:off x="8081624" y="738975"/>
            <a:ext cx="834907" cy="184666"/>
          </a:xfrm>
          <a:prstGeom prst="rect">
            <a:avLst/>
          </a:prstGeom>
          <a:noFill/>
        </p:spPr>
        <p:txBody>
          <a:bodyPr wrap="square" lIns="0" tIns="0" rIns="0" bIns="0" rtlCol="0">
            <a:spAutoFit/>
          </a:bodyPr>
          <a:lstStyle/>
          <a:p>
            <a:pPr lvl="0" algn="ctr"/>
            <a:r>
              <a:rPr lang="en-US" sz="1200" dirty="0">
                <a:latin typeface="Tenorite" panose="00000500000000000000" pitchFamily="2" charset="0"/>
              </a:rPr>
              <a:t>#EF5778</a:t>
            </a:r>
          </a:p>
        </p:txBody>
      </p:sp>
      <p:sp>
        <p:nvSpPr>
          <p:cNvPr id="21" name="TextBox 20">
            <a:extLst>
              <a:ext uri="{FF2B5EF4-FFF2-40B4-BE49-F238E27FC236}">
                <a16:creationId xmlns:a16="http://schemas.microsoft.com/office/drawing/2014/main" id="{FED374B4-A7B3-5330-1135-381E06235784}"/>
              </a:ext>
            </a:extLst>
          </p:cNvPr>
          <p:cNvSpPr txBox="1"/>
          <p:nvPr userDrawn="1"/>
        </p:nvSpPr>
        <p:spPr>
          <a:xfrm>
            <a:off x="8977731" y="738975"/>
            <a:ext cx="834907" cy="184666"/>
          </a:xfrm>
          <a:prstGeom prst="rect">
            <a:avLst/>
          </a:prstGeom>
          <a:noFill/>
        </p:spPr>
        <p:txBody>
          <a:bodyPr wrap="square" lIns="0" tIns="0" rIns="0" bIns="0" rtlCol="0">
            <a:spAutoFit/>
          </a:bodyPr>
          <a:lstStyle/>
          <a:p>
            <a:pPr lvl="0" algn="ctr"/>
            <a:r>
              <a:rPr lang="en-US" sz="1200" dirty="0">
                <a:solidFill>
                  <a:schemeClr val="bg1"/>
                </a:solidFill>
                <a:latin typeface="Tenorite" panose="00000500000000000000" pitchFamily="2" charset="0"/>
              </a:rPr>
              <a:t>#6C56C8</a:t>
            </a:r>
          </a:p>
        </p:txBody>
      </p:sp>
      <p:sp>
        <p:nvSpPr>
          <p:cNvPr id="23" name="TextBox 22">
            <a:extLst>
              <a:ext uri="{FF2B5EF4-FFF2-40B4-BE49-F238E27FC236}">
                <a16:creationId xmlns:a16="http://schemas.microsoft.com/office/drawing/2014/main" id="{70D3ED9D-B6E1-FCA9-D7BD-E02863EAD26C}"/>
              </a:ext>
            </a:extLst>
          </p:cNvPr>
          <p:cNvSpPr txBox="1"/>
          <p:nvPr userDrawn="1"/>
        </p:nvSpPr>
        <p:spPr>
          <a:xfrm>
            <a:off x="10769945" y="738975"/>
            <a:ext cx="834907" cy="184666"/>
          </a:xfrm>
          <a:prstGeom prst="rect">
            <a:avLst/>
          </a:prstGeom>
          <a:noFill/>
        </p:spPr>
        <p:txBody>
          <a:bodyPr wrap="square" lIns="0" tIns="0" rIns="0" bIns="0" rtlCol="0">
            <a:spAutoFit/>
          </a:bodyPr>
          <a:lstStyle/>
          <a:p>
            <a:pPr lvl="0" algn="ctr"/>
            <a:r>
              <a:rPr lang="en-US" sz="1200" dirty="0">
                <a:solidFill>
                  <a:schemeClr val="bg1"/>
                </a:solidFill>
                <a:latin typeface="Tenorite" panose="00000500000000000000" pitchFamily="2" charset="0"/>
              </a:rPr>
              <a:t>#205CE9</a:t>
            </a:r>
          </a:p>
        </p:txBody>
      </p:sp>
      <p:sp>
        <p:nvSpPr>
          <p:cNvPr id="24" name="TextBox 23">
            <a:extLst>
              <a:ext uri="{FF2B5EF4-FFF2-40B4-BE49-F238E27FC236}">
                <a16:creationId xmlns:a16="http://schemas.microsoft.com/office/drawing/2014/main" id="{0169B653-4B51-9B66-497A-807BD747B43F}"/>
              </a:ext>
            </a:extLst>
          </p:cNvPr>
          <p:cNvSpPr txBox="1"/>
          <p:nvPr userDrawn="1"/>
        </p:nvSpPr>
        <p:spPr>
          <a:xfrm>
            <a:off x="4441063" y="1403642"/>
            <a:ext cx="885862" cy="184666"/>
          </a:xfrm>
          <a:prstGeom prst="rect">
            <a:avLst/>
          </a:prstGeom>
          <a:noFill/>
        </p:spPr>
        <p:txBody>
          <a:bodyPr wrap="square" lIns="0" tIns="0" rIns="0" bIns="0" rtlCol="0">
            <a:spAutoFit/>
          </a:bodyPr>
          <a:lstStyle/>
          <a:p>
            <a:pPr lvl="0" algn="ctr"/>
            <a:r>
              <a:rPr lang="en-US" sz="1200" dirty="0">
                <a:latin typeface="Tenorite" panose="00000500000000000000" pitchFamily="2" charset="0"/>
              </a:rPr>
              <a:t>#20AC7B</a:t>
            </a:r>
          </a:p>
        </p:txBody>
      </p:sp>
      <p:sp>
        <p:nvSpPr>
          <p:cNvPr id="25" name="TextBox 24">
            <a:extLst>
              <a:ext uri="{FF2B5EF4-FFF2-40B4-BE49-F238E27FC236}">
                <a16:creationId xmlns:a16="http://schemas.microsoft.com/office/drawing/2014/main" id="{5D290092-D1E9-DC6B-A306-016A49BA0081}"/>
              </a:ext>
            </a:extLst>
          </p:cNvPr>
          <p:cNvSpPr txBox="1"/>
          <p:nvPr userDrawn="1"/>
        </p:nvSpPr>
        <p:spPr>
          <a:xfrm>
            <a:off x="5326925" y="1403642"/>
            <a:ext cx="885862" cy="184666"/>
          </a:xfrm>
          <a:prstGeom prst="rect">
            <a:avLst/>
          </a:prstGeom>
          <a:noFill/>
        </p:spPr>
        <p:txBody>
          <a:bodyPr wrap="square" lIns="0" tIns="0" rIns="0" bIns="0" rtlCol="0">
            <a:spAutoFit/>
          </a:bodyPr>
          <a:lstStyle/>
          <a:p>
            <a:pPr lvl="0" algn="ctr"/>
            <a:r>
              <a:rPr lang="en-US" sz="1200" dirty="0">
                <a:latin typeface="Tenorite" panose="00000500000000000000" pitchFamily="2" charset="0"/>
              </a:rPr>
              <a:t>#5BECAD</a:t>
            </a:r>
          </a:p>
        </p:txBody>
      </p:sp>
      <p:sp>
        <p:nvSpPr>
          <p:cNvPr id="30" name="TextBox 29">
            <a:extLst>
              <a:ext uri="{FF2B5EF4-FFF2-40B4-BE49-F238E27FC236}">
                <a16:creationId xmlns:a16="http://schemas.microsoft.com/office/drawing/2014/main" id="{8F1F7708-8934-983B-BB30-2B3CBE40FA11}"/>
              </a:ext>
            </a:extLst>
          </p:cNvPr>
          <p:cNvSpPr txBox="1"/>
          <p:nvPr userDrawn="1"/>
        </p:nvSpPr>
        <p:spPr>
          <a:xfrm>
            <a:off x="6285378" y="1403642"/>
            <a:ext cx="834907" cy="184666"/>
          </a:xfrm>
          <a:prstGeom prst="rect">
            <a:avLst/>
          </a:prstGeom>
          <a:noFill/>
        </p:spPr>
        <p:txBody>
          <a:bodyPr wrap="square" lIns="0" tIns="0" rIns="0" bIns="0" rtlCol="0">
            <a:spAutoFit/>
          </a:bodyPr>
          <a:lstStyle/>
          <a:p>
            <a:pPr lvl="0" algn="ctr"/>
            <a:r>
              <a:rPr lang="en-US" sz="1200" dirty="0">
                <a:latin typeface="Tenorite" panose="00000500000000000000" pitchFamily="2" charset="0"/>
              </a:rPr>
              <a:t>#DFAF05</a:t>
            </a:r>
          </a:p>
        </p:txBody>
      </p:sp>
      <p:sp>
        <p:nvSpPr>
          <p:cNvPr id="31" name="TextBox 30">
            <a:extLst>
              <a:ext uri="{FF2B5EF4-FFF2-40B4-BE49-F238E27FC236}">
                <a16:creationId xmlns:a16="http://schemas.microsoft.com/office/drawing/2014/main" id="{8B6C2A82-E786-724D-CA80-7CBBAFDCE9DA}"/>
              </a:ext>
            </a:extLst>
          </p:cNvPr>
          <p:cNvSpPr txBox="1"/>
          <p:nvPr userDrawn="1"/>
        </p:nvSpPr>
        <p:spPr>
          <a:xfrm>
            <a:off x="10762832" y="1403642"/>
            <a:ext cx="834907" cy="184666"/>
          </a:xfrm>
          <a:prstGeom prst="rect">
            <a:avLst/>
          </a:prstGeom>
          <a:noFill/>
        </p:spPr>
        <p:txBody>
          <a:bodyPr wrap="square" lIns="0" tIns="0" rIns="0" bIns="0" rtlCol="0">
            <a:spAutoFit/>
          </a:bodyPr>
          <a:lstStyle/>
          <a:p>
            <a:pPr lvl="0" algn="ctr"/>
            <a:r>
              <a:rPr lang="en-US" sz="1200" dirty="0">
                <a:solidFill>
                  <a:schemeClr val="bg1"/>
                </a:solidFill>
                <a:latin typeface="Tenorite" panose="00000500000000000000" pitchFamily="2" charset="0"/>
              </a:rPr>
              <a:t>#1652DF</a:t>
            </a:r>
          </a:p>
        </p:txBody>
      </p:sp>
      <p:sp>
        <p:nvSpPr>
          <p:cNvPr id="32" name="TextBox 31">
            <a:extLst>
              <a:ext uri="{FF2B5EF4-FFF2-40B4-BE49-F238E27FC236}">
                <a16:creationId xmlns:a16="http://schemas.microsoft.com/office/drawing/2014/main" id="{EF119FDE-20D2-0CD3-03A6-0FCE6AA6E365}"/>
              </a:ext>
            </a:extLst>
          </p:cNvPr>
          <p:cNvSpPr txBox="1"/>
          <p:nvPr userDrawn="1"/>
        </p:nvSpPr>
        <p:spPr>
          <a:xfrm>
            <a:off x="4448176" y="2036387"/>
            <a:ext cx="885862" cy="184666"/>
          </a:xfrm>
          <a:prstGeom prst="rect">
            <a:avLst/>
          </a:prstGeom>
          <a:noFill/>
        </p:spPr>
        <p:txBody>
          <a:bodyPr wrap="square" lIns="0" tIns="0" rIns="0" bIns="0" rtlCol="0">
            <a:spAutoFit/>
          </a:bodyPr>
          <a:lstStyle/>
          <a:p>
            <a:pPr lvl="0" algn="ctr"/>
            <a:r>
              <a:rPr lang="en-US" sz="1200" dirty="0">
                <a:solidFill>
                  <a:schemeClr val="bg1"/>
                </a:solidFill>
                <a:latin typeface="Tenorite" panose="00000500000000000000" pitchFamily="2" charset="0"/>
              </a:rPr>
              <a:t>#1C9B6F</a:t>
            </a:r>
          </a:p>
        </p:txBody>
      </p:sp>
      <p:sp>
        <p:nvSpPr>
          <p:cNvPr id="34" name="TextBox 33">
            <a:extLst>
              <a:ext uri="{FF2B5EF4-FFF2-40B4-BE49-F238E27FC236}">
                <a16:creationId xmlns:a16="http://schemas.microsoft.com/office/drawing/2014/main" id="{A141EF3F-D870-ED61-F34E-CE8419F43EBA}"/>
              </a:ext>
            </a:extLst>
          </p:cNvPr>
          <p:cNvSpPr txBox="1"/>
          <p:nvPr userDrawn="1"/>
        </p:nvSpPr>
        <p:spPr>
          <a:xfrm>
            <a:off x="9873838" y="2036387"/>
            <a:ext cx="834907" cy="184666"/>
          </a:xfrm>
          <a:prstGeom prst="rect">
            <a:avLst/>
          </a:prstGeom>
          <a:noFill/>
        </p:spPr>
        <p:txBody>
          <a:bodyPr wrap="square" lIns="0" tIns="0" rIns="0" bIns="0" rtlCol="0">
            <a:spAutoFit/>
          </a:bodyPr>
          <a:lstStyle/>
          <a:p>
            <a:pPr lvl="0" algn="ctr"/>
            <a:r>
              <a:rPr lang="en-US" sz="1200" dirty="0">
                <a:latin typeface="Tenorite" panose="00000500000000000000" pitchFamily="2" charset="0"/>
              </a:rPr>
              <a:t>#85E2FF</a:t>
            </a:r>
          </a:p>
        </p:txBody>
      </p:sp>
      <p:sp>
        <p:nvSpPr>
          <p:cNvPr id="35" name="TextBox 34">
            <a:extLst>
              <a:ext uri="{FF2B5EF4-FFF2-40B4-BE49-F238E27FC236}">
                <a16:creationId xmlns:a16="http://schemas.microsoft.com/office/drawing/2014/main" id="{D1759C61-DF0C-6278-AF78-C5D307BE1486}"/>
              </a:ext>
            </a:extLst>
          </p:cNvPr>
          <p:cNvSpPr txBox="1"/>
          <p:nvPr userDrawn="1"/>
        </p:nvSpPr>
        <p:spPr>
          <a:xfrm>
            <a:off x="7167171" y="2036387"/>
            <a:ext cx="834907" cy="184666"/>
          </a:xfrm>
          <a:prstGeom prst="rect">
            <a:avLst/>
          </a:prstGeom>
          <a:noFill/>
        </p:spPr>
        <p:txBody>
          <a:bodyPr wrap="square" lIns="0" tIns="0" rIns="0" bIns="0" rtlCol="0">
            <a:spAutoFit/>
          </a:bodyPr>
          <a:lstStyle/>
          <a:p>
            <a:pPr lvl="0" algn="ctr"/>
            <a:r>
              <a:rPr lang="en-US" sz="1200" dirty="0">
                <a:latin typeface="Tenorite" panose="00000500000000000000" pitchFamily="2" charset="0"/>
              </a:rPr>
              <a:t>#F4712A</a:t>
            </a:r>
          </a:p>
        </p:txBody>
      </p:sp>
      <p:sp>
        <p:nvSpPr>
          <p:cNvPr id="36" name="TextBox 35">
            <a:extLst>
              <a:ext uri="{FF2B5EF4-FFF2-40B4-BE49-F238E27FC236}">
                <a16:creationId xmlns:a16="http://schemas.microsoft.com/office/drawing/2014/main" id="{22C6E95D-58BA-ABAF-1CD3-985A4BAB3457}"/>
              </a:ext>
            </a:extLst>
          </p:cNvPr>
          <p:cNvSpPr txBox="1"/>
          <p:nvPr userDrawn="1"/>
        </p:nvSpPr>
        <p:spPr>
          <a:xfrm>
            <a:off x="8081624" y="2036387"/>
            <a:ext cx="834907" cy="184666"/>
          </a:xfrm>
          <a:prstGeom prst="rect">
            <a:avLst/>
          </a:prstGeom>
          <a:noFill/>
        </p:spPr>
        <p:txBody>
          <a:bodyPr wrap="square" lIns="0" tIns="0" rIns="0" bIns="0" rtlCol="0">
            <a:spAutoFit/>
          </a:bodyPr>
          <a:lstStyle/>
          <a:p>
            <a:pPr lvl="0" algn="ctr"/>
            <a:r>
              <a:rPr lang="en-US" sz="1200" dirty="0">
                <a:latin typeface="Tenorite" panose="00000500000000000000" pitchFamily="2" charset="0"/>
              </a:rPr>
              <a:t>#EC325A</a:t>
            </a:r>
          </a:p>
        </p:txBody>
      </p:sp>
      <p:sp>
        <p:nvSpPr>
          <p:cNvPr id="37" name="TextBox 36">
            <a:extLst>
              <a:ext uri="{FF2B5EF4-FFF2-40B4-BE49-F238E27FC236}">
                <a16:creationId xmlns:a16="http://schemas.microsoft.com/office/drawing/2014/main" id="{41BC2A31-1F22-D6C2-1411-3E55AFEB8656}"/>
              </a:ext>
            </a:extLst>
          </p:cNvPr>
          <p:cNvSpPr txBox="1"/>
          <p:nvPr userDrawn="1"/>
        </p:nvSpPr>
        <p:spPr>
          <a:xfrm>
            <a:off x="8977731" y="2036387"/>
            <a:ext cx="834907" cy="184666"/>
          </a:xfrm>
          <a:prstGeom prst="rect">
            <a:avLst/>
          </a:prstGeom>
          <a:noFill/>
        </p:spPr>
        <p:txBody>
          <a:bodyPr wrap="square" lIns="0" tIns="0" rIns="0" bIns="0" rtlCol="0">
            <a:spAutoFit/>
          </a:bodyPr>
          <a:lstStyle/>
          <a:p>
            <a:pPr lvl="0" algn="ctr"/>
            <a:r>
              <a:rPr lang="en-US" sz="1200" dirty="0">
                <a:solidFill>
                  <a:schemeClr val="bg1"/>
                </a:solidFill>
                <a:latin typeface="Tenorite" panose="00000500000000000000" pitchFamily="2" charset="0"/>
              </a:rPr>
              <a:t>#553CB9</a:t>
            </a:r>
          </a:p>
        </p:txBody>
      </p:sp>
      <p:sp>
        <p:nvSpPr>
          <p:cNvPr id="38" name="TextBox 37">
            <a:extLst>
              <a:ext uri="{FF2B5EF4-FFF2-40B4-BE49-F238E27FC236}">
                <a16:creationId xmlns:a16="http://schemas.microsoft.com/office/drawing/2014/main" id="{A8F31954-0570-2CA7-E524-A583A2576587}"/>
              </a:ext>
            </a:extLst>
          </p:cNvPr>
          <p:cNvSpPr txBox="1"/>
          <p:nvPr userDrawn="1"/>
        </p:nvSpPr>
        <p:spPr>
          <a:xfrm>
            <a:off x="6292491" y="2036387"/>
            <a:ext cx="834907" cy="184666"/>
          </a:xfrm>
          <a:prstGeom prst="rect">
            <a:avLst/>
          </a:prstGeom>
          <a:noFill/>
        </p:spPr>
        <p:txBody>
          <a:bodyPr wrap="square" lIns="0" tIns="0" rIns="0" bIns="0" rtlCol="0">
            <a:spAutoFit/>
          </a:bodyPr>
          <a:lstStyle/>
          <a:p>
            <a:pPr lvl="0" algn="ctr"/>
            <a:r>
              <a:rPr lang="en-US" sz="1200" dirty="0">
                <a:latin typeface="Tenorite" panose="00000500000000000000" pitchFamily="2" charset="0"/>
              </a:rPr>
              <a:t>#CCA104</a:t>
            </a:r>
          </a:p>
        </p:txBody>
      </p:sp>
      <p:sp>
        <p:nvSpPr>
          <p:cNvPr id="39" name="TextBox 38">
            <a:extLst>
              <a:ext uri="{FF2B5EF4-FFF2-40B4-BE49-F238E27FC236}">
                <a16:creationId xmlns:a16="http://schemas.microsoft.com/office/drawing/2014/main" id="{15EC15B7-2C87-D41B-9229-F3B9CAC8ED27}"/>
              </a:ext>
            </a:extLst>
          </p:cNvPr>
          <p:cNvSpPr txBox="1"/>
          <p:nvPr userDrawn="1"/>
        </p:nvSpPr>
        <p:spPr>
          <a:xfrm>
            <a:off x="10769945" y="2036387"/>
            <a:ext cx="834907" cy="184666"/>
          </a:xfrm>
          <a:prstGeom prst="rect">
            <a:avLst/>
          </a:prstGeom>
          <a:noFill/>
        </p:spPr>
        <p:txBody>
          <a:bodyPr wrap="square" lIns="0" tIns="0" rIns="0" bIns="0" rtlCol="0">
            <a:spAutoFit/>
          </a:bodyPr>
          <a:lstStyle/>
          <a:p>
            <a:pPr lvl="0" algn="ctr"/>
            <a:r>
              <a:rPr lang="en-US" sz="1200" dirty="0">
                <a:solidFill>
                  <a:schemeClr val="bg1"/>
                </a:solidFill>
                <a:latin typeface="Tenorite" panose="00000500000000000000" pitchFamily="2" charset="0"/>
              </a:rPr>
              <a:t>#144BCC</a:t>
            </a:r>
          </a:p>
        </p:txBody>
      </p:sp>
      <p:sp>
        <p:nvSpPr>
          <p:cNvPr id="49" name="TextBox 48">
            <a:extLst>
              <a:ext uri="{FF2B5EF4-FFF2-40B4-BE49-F238E27FC236}">
                <a16:creationId xmlns:a16="http://schemas.microsoft.com/office/drawing/2014/main" id="{127FD18A-2A2E-0CDB-59AB-CE508D3BB0D5}"/>
              </a:ext>
            </a:extLst>
          </p:cNvPr>
          <p:cNvSpPr txBox="1"/>
          <p:nvPr userDrawn="1"/>
        </p:nvSpPr>
        <p:spPr>
          <a:xfrm>
            <a:off x="5340540" y="2669132"/>
            <a:ext cx="885862" cy="184666"/>
          </a:xfrm>
          <a:prstGeom prst="rect">
            <a:avLst/>
          </a:prstGeom>
          <a:noFill/>
        </p:spPr>
        <p:txBody>
          <a:bodyPr wrap="square" lIns="0" tIns="0" rIns="0" bIns="0" rtlCol="0">
            <a:spAutoFit/>
          </a:bodyPr>
          <a:lstStyle/>
          <a:p>
            <a:pPr lvl="0" algn="ctr"/>
            <a:r>
              <a:rPr lang="en-US" sz="1200" dirty="0">
                <a:latin typeface="Tenorite" panose="00000500000000000000" pitchFamily="2" charset="0"/>
              </a:rPr>
              <a:t>#24E591</a:t>
            </a:r>
          </a:p>
        </p:txBody>
      </p:sp>
      <p:sp>
        <p:nvSpPr>
          <p:cNvPr id="50" name="TextBox 49">
            <a:extLst>
              <a:ext uri="{FF2B5EF4-FFF2-40B4-BE49-F238E27FC236}">
                <a16:creationId xmlns:a16="http://schemas.microsoft.com/office/drawing/2014/main" id="{4A9A5825-F272-5748-8B33-E08E7CA34579}"/>
              </a:ext>
            </a:extLst>
          </p:cNvPr>
          <p:cNvSpPr txBox="1"/>
          <p:nvPr userDrawn="1"/>
        </p:nvSpPr>
        <p:spPr>
          <a:xfrm>
            <a:off x="9880340" y="2669132"/>
            <a:ext cx="834907" cy="184666"/>
          </a:xfrm>
          <a:prstGeom prst="rect">
            <a:avLst/>
          </a:prstGeom>
          <a:noFill/>
        </p:spPr>
        <p:txBody>
          <a:bodyPr wrap="square" lIns="0" tIns="0" rIns="0" bIns="0" rtlCol="0">
            <a:spAutoFit/>
          </a:bodyPr>
          <a:lstStyle/>
          <a:p>
            <a:pPr lvl="0" algn="ctr"/>
            <a:r>
              <a:rPr lang="en-US" sz="1200" dirty="0">
                <a:latin typeface="Tenorite" panose="00000500000000000000" pitchFamily="2" charset="0"/>
              </a:rPr>
              <a:t>#70DEFF</a:t>
            </a:r>
          </a:p>
        </p:txBody>
      </p:sp>
      <p:sp>
        <p:nvSpPr>
          <p:cNvPr id="51" name="TextBox 50">
            <a:extLst>
              <a:ext uri="{FF2B5EF4-FFF2-40B4-BE49-F238E27FC236}">
                <a16:creationId xmlns:a16="http://schemas.microsoft.com/office/drawing/2014/main" id="{B94CB6DD-145D-E2C3-0A35-A2977BE4038D}"/>
              </a:ext>
            </a:extLst>
          </p:cNvPr>
          <p:cNvSpPr txBox="1"/>
          <p:nvPr userDrawn="1"/>
        </p:nvSpPr>
        <p:spPr>
          <a:xfrm>
            <a:off x="7173673" y="2669132"/>
            <a:ext cx="834907" cy="184666"/>
          </a:xfrm>
          <a:prstGeom prst="rect">
            <a:avLst/>
          </a:prstGeom>
          <a:noFill/>
        </p:spPr>
        <p:txBody>
          <a:bodyPr wrap="square" lIns="0" tIns="0" rIns="0" bIns="0" rtlCol="0">
            <a:spAutoFit/>
          </a:bodyPr>
          <a:lstStyle/>
          <a:p>
            <a:pPr lvl="0" algn="ctr"/>
            <a:r>
              <a:rPr lang="en-US" sz="1200" dirty="0">
                <a:latin typeface="Tenorite" panose="00000500000000000000" pitchFamily="2" charset="0"/>
              </a:rPr>
              <a:t>#F36416</a:t>
            </a:r>
          </a:p>
        </p:txBody>
      </p:sp>
      <p:sp>
        <p:nvSpPr>
          <p:cNvPr id="52" name="TextBox 51">
            <a:extLst>
              <a:ext uri="{FF2B5EF4-FFF2-40B4-BE49-F238E27FC236}">
                <a16:creationId xmlns:a16="http://schemas.microsoft.com/office/drawing/2014/main" id="{795D8945-4910-E9EE-6EFE-E019865D0299}"/>
              </a:ext>
            </a:extLst>
          </p:cNvPr>
          <p:cNvSpPr txBox="1"/>
          <p:nvPr userDrawn="1"/>
        </p:nvSpPr>
        <p:spPr>
          <a:xfrm>
            <a:off x="8088126" y="2669132"/>
            <a:ext cx="834907" cy="184666"/>
          </a:xfrm>
          <a:prstGeom prst="rect">
            <a:avLst/>
          </a:prstGeom>
          <a:noFill/>
        </p:spPr>
        <p:txBody>
          <a:bodyPr wrap="square" lIns="0" tIns="0" rIns="0" bIns="0" rtlCol="0">
            <a:spAutoFit/>
          </a:bodyPr>
          <a:lstStyle/>
          <a:p>
            <a:pPr lvl="0" algn="ctr"/>
            <a:r>
              <a:rPr lang="en-US" sz="1200" dirty="0">
                <a:latin typeface="Tenorite" panose="00000500000000000000" pitchFamily="2" charset="0"/>
              </a:rPr>
              <a:t>#EA1F4B</a:t>
            </a:r>
          </a:p>
        </p:txBody>
      </p:sp>
      <p:sp>
        <p:nvSpPr>
          <p:cNvPr id="53" name="TextBox 52">
            <a:extLst>
              <a:ext uri="{FF2B5EF4-FFF2-40B4-BE49-F238E27FC236}">
                <a16:creationId xmlns:a16="http://schemas.microsoft.com/office/drawing/2014/main" id="{67E9E29B-B1F3-A16B-EA0D-3C31B52FF91B}"/>
              </a:ext>
            </a:extLst>
          </p:cNvPr>
          <p:cNvSpPr txBox="1"/>
          <p:nvPr userDrawn="1"/>
        </p:nvSpPr>
        <p:spPr>
          <a:xfrm>
            <a:off x="8984233" y="2669132"/>
            <a:ext cx="834907" cy="184666"/>
          </a:xfrm>
          <a:prstGeom prst="rect">
            <a:avLst/>
          </a:prstGeom>
          <a:noFill/>
        </p:spPr>
        <p:txBody>
          <a:bodyPr wrap="square" lIns="0" tIns="0" rIns="0" bIns="0" rtlCol="0">
            <a:spAutoFit/>
          </a:bodyPr>
          <a:lstStyle/>
          <a:p>
            <a:pPr lvl="0" algn="ctr"/>
            <a:r>
              <a:rPr lang="en-US" sz="1200" dirty="0">
                <a:solidFill>
                  <a:schemeClr val="bg1"/>
                </a:solidFill>
                <a:latin typeface="Tenorite" panose="00000500000000000000" pitchFamily="2" charset="0"/>
              </a:rPr>
              <a:t>#4E37A9</a:t>
            </a:r>
          </a:p>
        </p:txBody>
      </p:sp>
      <p:sp>
        <p:nvSpPr>
          <p:cNvPr id="54" name="TextBox 53">
            <a:extLst>
              <a:ext uri="{FF2B5EF4-FFF2-40B4-BE49-F238E27FC236}">
                <a16:creationId xmlns:a16="http://schemas.microsoft.com/office/drawing/2014/main" id="{09D6CF4D-7C68-513E-4EA5-1CABAAB582C2}"/>
              </a:ext>
            </a:extLst>
          </p:cNvPr>
          <p:cNvSpPr txBox="1"/>
          <p:nvPr userDrawn="1"/>
        </p:nvSpPr>
        <p:spPr>
          <a:xfrm>
            <a:off x="6271290" y="2669132"/>
            <a:ext cx="834907" cy="184666"/>
          </a:xfrm>
          <a:prstGeom prst="rect">
            <a:avLst/>
          </a:prstGeom>
          <a:noFill/>
        </p:spPr>
        <p:txBody>
          <a:bodyPr wrap="square" lIns="0" tIns="0" rIns="0" bIns="0" rtlCol="0">
            <a:spAutoFit/>
          </a:bodyPr>
          <a:lstStyle/>
          <a:p>
            <a:pPr lvl="0" algn="ctr"/>
            <a:r>
              <a:rPr lang="en-US" sz="1200" dirty="0">
                <a:latin typeface="Tenorite" panose="00000500000000000000" pitchFamily="2" charset="0"/>
              </a:rPr>
              <a:t>#BA9204</a:t>
            </a:r>
          </a:p>
        </p:txBody>
      </p:sp>
      <p:sp>
        <p:nvSpPr>
          <p:cNvPr id="55" name="TextBox 54">
            <a:extLst>
              <a:ext uri="{FF2B5EF4-FFF2-40B4-BE49-F238E27FC236}">
                <a16:creationId xmlns:a16="http://schemas.microsoft.com/office/drawing/2014/main" id="{3A1C0F8F-BB99-961A-A4C1-AFA0F1467336}"/>
              </a:ext>
            </a:extLst>
          </p:cNvPr>
          <p:cNvSpPr txBox="1"/>
          <p:nvPr userDrawn="1"/>
        </p:nvSpPr>
        <p:spPr>
          <a:xfrm>
            <a:off x="10776447" y="2669132"/>
            <a:ext cx="834907" cy="184666"/>
          </a:xfrm>
          <a:prstGeom prst="rect">
            <a:avLst/>
          </a:prstGeom>
          <a:noFill/>
        </p:spPr>
        <p:txBody>
          <a:bodyPr wrap="square" lIns="0" tIns="0" rIns="0" bIns="0" rtlCol="0">
            <a:spAutoFit/>
          </a:bodyPr>
          <a:lstStyle/>
          <a:p>
            <a:pPr lvl="0" algn="ctr"/>
            <a:r>
              <a:rPr lang="en-US" sz="1200" dirty="0">
                <a:solidFill>
                  <a:schemeClr val="bg1"/>
                </a:solidFill>
                <a:latin typeface="Tenorite" panose="00000500000000000000" pitchFamily="2" charset="0"/>
              </a:rPr>
              <a:t>#1245BA</a:t>
            </a:r>
          </a:p>
        </p:txBody>
      </p:sp>
      <p:sp>
        <p:nvSpPr>
          <p:cNvPr id="56" name="TextBox 55">
            <a:extLst>
              <a:ext uri="{FF2B5EF4-FFF2-40B4-BE49-F238E27FC236}">
                <a16:creationId xmlns:a16="http://schemas.microsoft.com/office/drawing/2014/main" id="{EC21B592-89E9-2E3E-5238-AF15EC09E214}"/>
              </a:ext>
            </a:extLst>
          </p:cNvPr>
          <p:cNvSpPr txBox="1"/>
          <p:nvPr userDrawn="1"/>
        </p:nvSpPr>
        <p:spPr>
          <a:xfrm>
            <a:off x="4464902" y="3301877"/>
            <a:ext cx="885862" cy="184666"/>
          </a:xfrm>
          <a:prstGeom prst="rect">
            <a:avLst/>
          </a:prstGeom>
          <a:noFill/>
        </p:spPr>
        <p:txBody>
          <a:bodyPr wrap="square" lIns="0" tIns="0" rIns="0" bIns="0" rtlCol="0">
            <a:spAutoFit/>
          </a:bodyPr>
          <a:lstStyle/>
          <a:p>
            <a:pPr lvl="0" algn="ctr"/>
            <a:r>
              <a:rPr lang="en-US" sz="1200" dirty="0">
                <a:solidFill>
                  <a:schemeClr val="bg1"/>
                </a:solidFill>
                <a:latin typeface="Tenorite" panose="00000500000000000000" pitchFamily="2" charset="0"/>
              </a:rPr>
              <a:t>#167956</a:t>
            </a:r>
          </a:p>
        </p:txBody>
      </p:sp>
      <p:sp>
        <p:nvSpPr>
          <p:cNvPr id="57" name="TextBox 56">
            <a:extLst>
              <a:ext uri="{FF2B5EF4-FFF2-40B4-BE49-F238E27FC236}">
                <a16:creationId xmlns:a16="http://schemas.microsoft.com/office/drawing/2014/main" id="{A6907E66-7072-8834-DDD8-C31D22F56FC3}"/>
              </a:ext>
            </a:extLst>
          </p:cNvPr>
          <p:cNvSpPr txBox="1"/>
          <p:nvPr userDrawn="1"/>
        </p:nvSpPr>
        <p:spPr>
          <a:xfrm>
            <a:off x="5350764" y="3301877"/>
            <a:ext cx="885862" cy="184666"/>
          </a:xfrm>
          <a:prstGeom prst="rect">
            <a:avLst/>
          </a:prstGeom>
          <a:noFill/>
        </p:spPr>
        <p:txBody>
          <a:bodyPr wrap="square" lIns="0" tIns="0" rIns="0" bIns="0" rtlCol="0">
            <a:spAutoFit/>
          </a:bodyPr>
          <a:lstStyle/>
          <a:p>
            <a:pPr lvl="0" algn="ctr"/>
            <a:r>
              <a:rPr lang="en-US" sz="1200" dirty="0">
                <a:solidFill>
                  <a:schemeClr val="tx1"/>
                </a:solidFill>
                <a:latin typeface="Tenorite" panose="00000500000000000000" pitchFamily="2" charset="0"/>
              </a:rPr>
              <a:t>#1ADB87</a:t>
            </a:r>
          </a:p>
        </p:txBody>
      </p:sp>
      <p:sp>
        <p:nvSpPr>
          <p:cNvPr id="58" name="TextBox 57">
            <a:extLst>
              <a:ext uri="{FF2B5EF4-FFF2-40B4-BE49-F238E27FC236}">
                <a16:creationId xmlns:a16="http://schemas.microsoft.com/office/drawing/2014/main" id="{E4141549-5D9A-3F12-B201-AFCC5FA256FB}"/>
              </a:ext>
            </a:extLst>
          </p:cNvPr>
          <p:cNvSpPr txBox="1"/>
          <p:nvPr userDrawn="1"/>
        </p:nvSpPr>
        <p:spPr>
          <a:xfrm>
            <a:off x="9890564" y="3301877"/>
            <a:ext cx="834907" cy="184666"/>
          </a:xfrm>
          <a:prstGeom prst="rect">
            <a:avLst/>
          </a:prstGeom>
          <a:noFill/>
        </p:spPr>
        <p:txBody>
          <a:bodyPr wrap="square" lIns="0" tIns="0" rIns="0" bIns="0" rtlCol="0">
            <a:spAutoFit/>
          </a:bodyPr>
          <a:lstStyle/>
          <a:p>
            <a:pPr lvl="0" algn="ctr"/>
            <a:r>
              <a:rPr lang="en-US" sz="1200" dirty="0">
                <a:latin typeface="Tenorite" panose="00000500000000000000" pitchFamily="2" charset="0"/>
              </a:rPr>
              <a:t>#5CD9FF</a:t>
            </a:r>
          </a:p>
        </p:txBody>
      </p:sp>
      <p:sp>
        <p:nvSpPr>
          <p:cNvPr id="59" name="TextBox 58">
            <a:extLst>
              <a:ext uri="{FF2B5EF4-FFF2-40B4-BE49-F238E27FC236}">
                <a16:creationId xmlns:a16="http://schemas.microsoft.com/office/drawing/2014/main" id="{8719BA52-DC1B-AB63-7E23-17A3276E0183}"/>
              </a:ext>
            </a:extLst>
          </p:cNvPr>
          <p:cNvSpPr txBox="1"/>
          <p:nvPr userDrawn="1"/>
        </p:nvSpPr>
        <p:spPr>
          <a:xfrm>
            <a:off x="7183897" y="3301877"/>
            <a:ext cx="834907" cy="184666"/>
          </a:xfrm>
          <a:prstGeom prst="rect">
            <a:avLst/>
          </a:prstGeom>
          <a:noFill/>
        </p:spPr>
        <p:txBody>
          <a:bodyPr wrap="square" lIns="0" tIns="0" rIns="0" bIns="0" rtlCol="0">
            <a:spAutoFit/>
          </a:bodyPr>
          <a:lstStyle/>
          <a:p>
            <a:pPr lvl="0" algn="ctr"/>
            <a:r>
              <a:rPr lang="en-US" sz="1200" dirty="0">
                <a:latin typeface="Tenorite" panose="00000500000000000000" pitchFamily="2" charset="0"/>
              </a:rPr>
              <a:t>#E9590C</a:t>
            </a:r>
          </a:p>
        </p:txBody>
      </p:sp>
      <p:sp>
        <p:nvSpPr>
          <p:cNvPr id="60" name="TextBox 59">
            <a:extLst>
              <a:ext uri="{FF2B5EF4-FFF2-40B4-BE49-F238E27FC236}">
                <a16:creationId xmlns:a16="http://schemas.microsoft.com/office/drawing/2014/main" id="{48565FFF-4D45-F205-8A0E-C7ED5F93D01A}"/>
              </a:ext>
            </a:extLst>
          </p:cNvPr>
          <p:cNvSpPr txBox="1"/>
          <p:nvPr userDrawn="1"/>
        </p:nvSpPr>
        <p:spPr>
          <a:xfrm>
            <a:off x="8098350" y="3301877"/>
            <a:ext cx="834907" cy="184666"/>
          </a:xfrm>
          <a:prstGeom prst="rect">
            <a:avLst/>
          </a:prstGeom>
          <a:noFill/>
        </p:spPr>
        <p:txBody>
          <a:bodyPr wrap="square" lIns="0" tIns="0" rIns="0" bIns="0" rtlCol="0">
            <a:spAutoFit/>
          </a:bodyPr>
          <a:lstStyle/>
          <a:p>
            <a:pPr lvl="0" algn="ctr"/>
            <a:r>
              <a:rPr lang="en-US" sz="1200" dirty="0">
                <a:latin typeface="Tenorite" panose="00000500000000000000" pitchFamily="2" charset="0"/>
              </a:rPr>
              <a:t>#E01541</a:t>
            </a:r>
          </a:p>
        </p:txBody>
      </p:sp>
      <p:sp>
        <p:nvSpPr>
          <p:cNvPr id="61" name="TextBox 60">
            <a:extLst>
              <a:ext uri="{FF2B5EF4-FFF2-40B4-BE49-F238E27FC236}">
                <a16:creationId xmlns:a16="http://schemas.microsoft.com/office/drawing/2014/main" id="{937EF051-EBED-8026-9BF9-788885B29AC3}"/>
              </a:ext>
            </a:extLst>
          </p:cNvPr>
          <p:cNvSpPr txBox="1"/>
          <p:nvPr userDrawn="1"/>
        </p:nvSpPr>
        <p:spPr>
          <a:xfrm>
            <a:off x="8994457" y="3301877"/>
            <a:ext cx="834907" cy="184666"/>
          </a:xfrm>
          <a:prstGeom prst="rect">
            <a:avLst/>
          </a:prstGeom>
          <a:noFill/>
        </p:spPr>
        <p:txBody>
          <a:bodyPr wrap="square" lIns="0" tIns="0" rIns="0" bIns="0" rtlCol="0">
            <a:spAutoFit/>
          </a:bodyPr>
          <a:lstStyle/>
          <a:p>
            <a:pPr lvl="0" algn="ctr"/>
            <a:r>
              <a:rPr lang="en-US" sz="1200" dirty="0">
                <a:solidFill>
                  <a:schemeClr val="bg1"/>
                </a:solidFill>
                <a:latin typeface="Tenorite" panose="00000500000000000000" pitchFamily="2" charset="0"/>
              </a:rPr>
              <a:t>#47329A</a:t>
            </a:r>
          </a:p>
        </p:txBody>
      </p:sp>
      <p:sp>
        <p:nvSpPr>
          <p:cNvPr id="62" name="TextBox 61">
            <a:extLst>
              <a:ext uri="{FF2B5EF4-FFF2-40B4-BE49-F238E27FC236}">
                <a16:creationId xmlns:a16="http://schemas.microsoft.com/office/drawing/2014/main" id="{2844B605-43B9-0C1B-71B6-D91ADDC3F442}"/>
              </a:ext>
            </a:extLst>
          </p:cNvPr>
          <p:cNvSpPr txBox="1"/>
          <p:nvPr userDrawn="1"/>
        </p:nvSpPr>
        <p:spPr>
          <a:xfrm>
            <a:off x="6281514" y="3301877"/>
            <a:ext cx="834907" cy="184666"/>
          </a:xfrm>
          <a:prstGeom prst="rect">
            <a:avLst/>
          </a:prstGeom>
          <a:noFill/>
        </p:spPr>
        <p:txBody>
          <a:bodyPr wrap="square" lIns="0" tIns="0" rIns="0" bIns="0" rtlCol="0">
            <a:spAutoFit/>
          </a:bodyPr>
          <a:lstStyle/>
          <a:p>
            <a:pPr lvl="0" algn="ctr"/>
            <a:r>
              <a:rPr lang="en-US" sz="1200" dirty="0">
                <a:solidFill>
                  <a:schemeClr val="bg1"/>
                </a:solidFill>
                <a:latin typeface="Tenorite" panose="00000500000000000000" pitchFamily="2" charset="0"/>
              </a:rPr>
              <a:t>#A78403</a:t>
            </a:r>
          </a:p>
        </p:txBody>
      </p:sp>
      <p:sp>
        <p:nvSpPr>
          <p:cNvPr id="63" name="TextBox 62">
            <a:extLst>
              <a:ext uri="{FF2B5EF4-FFF2-40B4-BE49-F238E27FC236}">
                <a16:creationId xmlns:a16="http://schemas.microsoft.com/office/drawing/2014/main" id="{0D92F96F-0B5E-7E6F-287C-8A7AB7E87DA0}"/>
              </a:ext>
            </a:extLst>
          </p:cNvPr>
          <p:cNvSpPr txBox="1"/>
          <p:nvPr userDrawn="1"/>
        </p:nvSpPr>
        <p:spPr>
          <a:xfrm>
            <a:off x="10786671" y="3301877"/>
            <a:ext cx="834907" cy="184666"/>
          </a:xfrm>
          <a:prstGeom prst="rect">
            <a:avLst/>
          </a:prstGeom>
          <a:noFill/>
        </p:spPr>
        <p:txBody>
          <a:bodyPr wrap="square" lIns="0" tIns="0" rIns="0" bIns="0" rtlCol="0">
            <a:spAutoFit/>
          </a:bodyPr>
          <a:lstStyle/>
          <a:p>
            <a:pPr lvl="0" algn="ctr"/>
            <a:r>
              <a:rPr lang="en-US" sz="1200" dirty="0">
                <a:solidFill>
                  <a:schemeClr val="bg1"/>
                </a:solidFill>
                <a:latin typeface="Tenorite" panose="00000500000000000000" pitchFamily="2" charset="0"/>
              </a:rPr>
              <a:t>#113EA7</a:t>
            </a:r>
          </a:p>
        </p:txBody>
      </p:sp>
      <p:sp>
        <p:nvSpPr>
          <p:cNvPr id="64" name="TextBox 63">
            <a:extLst>
              <a:ext uri="{FF2B5EF4-FFF2-40B4-BE49-F238E27FC236}">
                <a16:creationId xmlns:a16="http://schemas.microsoft.com/office/drawing/2014/main" id="{4D2E5306-9845-079D-D4FE-F105E10A79A1}"/>
              </a:ext>
            </a:extLst>
          </p:cNvPr>
          <p:cNvSpPr txBox="1"/>
          <p:nvPr userDrawn="1"/>
        </p:nvSpPr>
        <p:spPr>
          <a:xfrm>
            <a:off x="4448174" y="3911870"/>
            <a:ext cx="885862" cy="184666"/>
          </a:xfrm>
          <a:prstGeom prst="rect">
            <a:avLst/>
          </a:prstGeom>
          <a:noFill/>
        </p:spPr>
        <p:txBody>
          <a:bodyPr wrap="square" lIns="0" tIns="0" rIns="0" bIns="0" rtlCol="0">
            <a:spAutoFit/>
          </a:bodyPr>
          <a:lstStyle/>
          <a:p>
            <a:pPr lvl="0" algn="ctr"/>
            <a:r>
              <a:rPr lang="en-US" sz="1200" dirty="0">
                <a:solidFill>
                  <a:schemeClr val="bg1"/>
                </a:solidFill>
                <a:latin typeface="Tenorite" panose="00000500000000000000" pitchFamily="2" charset="0"/>
              </a:rPr>
              <a:t>#13674A</a:t>
            </a:r>
          </a:p>
        </p:txBody>
      </p:sp>
      <p:sp>
        <p:nvSpPr>
          <p:cNvPr id="65" name="TextBox 64">
            <a:extLst>
              <a:ext uri="{FF2B5EF4-FFF2-40B4-BE49-F238E27FC236}">
                <a16:creationId xmlns:a16="http://schemas.microsoft.com/office/drawing/2014/main" id="{77B9E1CC-99B8-4418-A3B1-333598B85007}"/>
              </a:ext>
            </a:extLst>
          </p:cNvPr>
          <p:cNvSpPr txBox="1"/>
          <p:nvPr userDrawn="1"/>
        </p:nvSpPr>
        <p:spPr>
          <a:xfrm>
            <a:off x="5334036" y="3911870"/>
            <a:ext cx="885862" cy="184666"/>
          </a:xfrm>
          <a:prstGeom prst="rect">
            <a:avLst/>
          </a:prstGeom>
          <a:noFill/>
        </p:spPr>
        <p:txBody>
          <a:bodyPr wrap="square" lIns="0" tIns="0" rIns="0" bIns="0" rtlCol="0">
            <a:spAutoFit/>
          </a:bodyPr>
          <a:lstStyle/>
          <a:p>
            <a:pPr lvl="0" algn="ctr"/>
            <a:r>
              <a:rPr lang="en-US" sz="1200" dirty="0">
                <a:solidFill>
                  <a:schemeClr val="tx1"/>
                </a:solidFill>
                <a:latin typeface="Tenorite" panose="00000500000000000000" pitchFamily="2" charset="0"/>
              </a:rPr>
              <a:t>#18C97C</a:t>
            </a:r>
          </a:p>
        </p:txBody>
      </p:sp>
      <p:sp>
        <p:nvSpPr>
          <p:cNvPr id="66" name="TextBox 65">
            <a:extLst>
              <a:ext uri="{FF2B5EF4-FFF2-40B4-BE49-F238E27FC236}">
                <a16:creationId xmlns:a16="http://schemas.microsoft.com/office/drawing/2014/main" id="{D6E64C5F-D7CD-9986-5355-CA83EB3DB86D}"/>
              </a:ext>
            </a:extLst>
          </p:cNvPr>
          <p:cNvSpPr txBox="1"/>
          <p:nvPr userDrawn="1"/>
        </p:nvSpPr>
        <p:spPr>
          <a:xfrm>
            <a:off x="9873836" y="3911870"/>
            <a:ext cx="834907" cy="184666"/>
          </a:xfrm>
          <a:prstGeom prst="rect">
            <a:avLst/>
          </a:prstGeom>
          <a:noFill/>
        </p:spPr>
        <p:txBody>
          <a:bodyPr wrap="square" lIns="0" tIns="0" rIns="0" bIns="0" rtlCol="0">
            <a:spAutoFit/>
          </a:bodyPr>
          <a:lstStyle/>
          <a:p>
            <a:pPr lvl="0" algn="ctr"/>
            <a:r>
              <a:rPr lang="en-US" sz="1200" dirty="0">
                <a:latin typeface="Tenorite" panose="00000500000000000000" pitchFamily="2" charset="0"/>
              </a:rPr>
              <a:t>#47D4FF</a:t>
            </a:r>
          </a:p>
        </p:txBody>
      </p:sp>
      <p:sp>
        <p:nvSpPr>
          <p:cNvPr id="67" name="TextBox 66">
            <a:extLst>
              <a:ext uri="{FF2B5EF4-FFF2-40B4-BE49-F238E27FC236}">
                <a16:creationId xmlns:a16="http://schemas.microsoft.com/office/drawing/2014/main" id="{27BA32FB-3AB8-9220-8E41-7745E3058198}"/>
              </a:ext>
            </a:extLst>
          </p:cNvPr>
          <p:cNvSpPr txBox="1"/>
          <p:nvPr userDrawn="1"/>
        </p:nvSpPr>
        <p:spPr>
          <a:xfrm>
            <a:off x="7167169" y="3911870"/>
            <a:ext cx="834907" cy="184666"/>
          </a:xfrm>
          <a:prstGeom prst="rect">
            <a:avLst/>
          </a:prstGeom>
          <a:noFill/>
        </p:spPr>
        <p:txBody>
          <a:bodyPr wrap="square" lIns="0" tIns="0" rIns="0" bIns="0" rtlCol="0">
            <a:spAutoFit/>
          </a:bodyPr>
          <a:lstStyle/>
          <a:p>
            <a:pPr lvl="0" algn="ctr"/>
            <a:r>
              <a:rPr lang="en-US" sz="1200" dirty="0">
                <a:solidFill>
                  <a:schemeClr val="bg1"/>
                </a:solidFill>
                <a:latin typeface="Tenorite" panose="00000500000000000000" pitchFamily="2" charset="0"/>
              </a:rPr>
              <a:t>#D5520B</a:t>
            </a:r>
          </a:p>
        </p:txBody>
      </p:sp>
      <p:sp>
        <p:nvSpPr>
          <p:cNvPr id="68" name="TextBox 67">
            <a:extLst>
              <a:ext uri="{FF2B5EF4-FFF2-40B4-BE49-F238E27FC236}">
                <a16:creationId xmlns:a16="http://schemas.microsoft.com/office/drawing/2014/main" id="{A9C318B6-49AC-B671-1FD0-5EDFF7AC155C}"/>
              </a:ext>
            </a:extLst>
          </p:cNvPr>
          <p:cNvSpPr txBox="1"/>
          <p:nvPr userDrawn="1"/>
        </p:nvSpPr>
        <p:spPr>
          <a:xfrm>
            <a:off x="8081622" y="3911870"/>
            <a:ext cx="834907" cy="184666"/>
          </a:xfrm>
          <a:prstGeom prst="rect">
            <a:avLst/>
          </a:prstGeom>
          <a:noFill/>
        </p:spPr>
        <p:txBody>
          <a:bodyPr wrap="square" lIns="0" tIns="0" rIns="0" bIns="0" rtlCol="0">
            <a:spAutoFit/>
          </a:bodyPr>
          <a:lstStyle/>
          <a:p>
            <a:pPr lvl="0" algn="ctr"/>
            <a:r>
              <a:rPr lang="en-US" sz="1200" dirty="0">
                <a:solidFill>
                  <a:schemeClr val="bg1"/>
                </a:solidFill>
                <a:latin typeface="Tenorite" panose="00000500000000000000" pitchFamily="2" charset="0"/>
              </a:rPr>
              <a:t>#CD133B</a:t>
            </a:r>
          </a:p>
        </p:txBody>
      </p:sp>
      <p:sp>
        <p:nvSpPr>
          <p:cNvPr id="69" name="TextBox 68">
            <a:extLst>
              <a:ext uri="{FF2B5EF4-FFF2-40B4-BE49-F238E27FC236}">
                <a16:creationId xmlns:a16="http://schemas.microsoft.com/office/drawing/2014/main" id="{8AB3AC18-BD63-1537-384D-0675814B8088}"/>
              </a:ext>
            </a:extLst>
          </p:cNvPr>
          <p:cNvSpPr txBox="1"/>
          <p:nvPr userDrawn="1"/>
        </p:nvSpPr>
        <p:spPr>
          <a:xfrm>
            <a:off x="8977729" y="3911870"/>
            <a:ext cx="834907" cy="184666"/>
          </a:xfrm>
          <a:prstGeom prst="rect">
            <a:avLst/>
          </a:prstGeom>
          <a:noFill/>
        </p:spPr>
        <p:txBody>
          <a:bodyPr wrap="square" lIns="0" tIns="0" rIns="0" bIns="0" rtlCol="0">
            <a:spAutoFit/>
          </a:bodyPr>
          <a:lstStyle/>
          <a:p>
            <a:pPr lvl="0" algn="ctr"/>
            <a:r>
              <a:rPr lang="en-US" sz="1200" dirty="0">
                <a:solidFill>
                  <a:schemeClr val="bg1"/>
                </a:solidFill>
                <a:latin typeface="Tenorite" panose="00000500000000000000" pitchFamily="2" charset="0"/>
              </a:rPr>
              <a:t>#402D8B</a:t>
            </a:r>
          </a:p>
        </p:txBody>
      </p:sp>
      <p:sp>
        <p:nvSpPr>
          <p:cNvPr id="70" name="TextBox 69">
            <a:extLst>
              <a:ext uri="{FF2B5EF4-FFF2-40B4-BE49-F238E27FC236}">
                <a16:creationId xmlns:a16="http://schemas.microsoft.com/office/drawing/2014/main" id="{67FECB12-6210-F7F2-4C5C-EDC212CA7EC9}"/>
              </a:ext>
            </a:extLst>
          </p:cNvPr>
          <p:cNvSpPr txBox="1"/>
          <p:nvPr userDrawn="1"/>
        </p:nvSpPr>
        <p:spPr>
          <a:xfrm>
            <a:off x="6264786" y="3911870"/>
            <a:ext cx="834907" cy="184666"/>
          </a:xfrm>
          <a:prstGeom prst="rect">
            <a:avLst/>
          </a:prstGeom>
          <a:noFill/>
        </p:spPr>
        <p:txBody>
          <a:bodyPr wrap="square" lIns="0" tIns="0" rIns="0" bIns="0" rtlCol="0">
            <a:spAutoFit/>
          </a:bodyPr>
          <a:lstStyle/>
          <a:p>
            <a:pPr lvl="0" algn="ctr"/>
            <a:r>
              <a:rPr lang="en-US" sz="1200" dirty="0">
                <a:solidFill>
                  <a:schemeClr val="bg1"/>
                </a:solidFill>
                <a:latin typeface="Tenorite" panose="00000500000000000000" pitchFamily="2" charset="0"/>
              </a:rPr>
              <a:t>#957503</a:t>
            </a:r>
          </a:p>
        </p:txBody>
      </p:sp>
      <p:sp>
        <p:nvSpPr>
          <p:cNvPr id="80" name="TextBox 79">
            <a:extLst>
              <a:ext uri="{FF2B5EF4-FFF2-40B4-BE49-F238E27FC236}">
                <a16:creationId xmlns:a16="http://schemas.microsoft.com/office/drawing/2014/main" id="{68E89241-77DF-463F-831F-5C4392E207A9}"/>
              </a:ext>
            </a:extLst>
          </p:cNvPr>
          <p:cNvSpPr txBox="1"/>
          <p:nvPr userDrawn="1"/>
        </p:nvSpPr>
        <p:spPr>
          <a:xfrm>
            <a:off x="4442315" y="4549104"/>
            <a:ext cx="885862" cy="184666"/>
          </a:xfrm>
          <a:prstGeom prst="rect">
            <a:avLst/>
          </a:prstGeom>
          <a:noFill/>
        </p:spPr>
        <p:txBody>
          <a:bodyPr wrap="square" lIns="0" tIns="0" rIns="0" bIns="0" rtlCol="0">
            <a:spAutoFit/>
          </a:bodyPr>
          <a:lstStyle/>
          <a:p>
            <a:pPr lvl="0" algn="ctr"/>
            <a:r>
              <a:rPr lang="en-US" sz="1200" dirty="0">
                <a:solidFill>
                  <a:schemeClr val="bg1"/>
                </a:solidFill>
                <a:latin typeface="Tenorite" panose="00000500000000000000" pitchFamily="2" charset="0"/>
              </a:rPr>
              <a:t>#10563E</a:t>
            </a:r>
          </a:p>
        </p:txBody>
      </p:sp>
      <p:sp>
        <p:nvSpPr>
          <p:cNvPr id="81" name="TextBox 80">
            <a:extLst>
              <a:ext uri="{FF2B5EF4-FFF2-40B4-BE49-F238E27FC236}">
                <a16:creationId xmlns:a16="http://schemas.microsoft.com/office/drawing/2014/main" id="{E39E2EFC-FF1F-FF7C-1962-BB8B6ECE9D6C}"/>
              </a:ext>
            </a:extLst>
          </p:cNvPr>
          <p:cNvSpPr txBox="1"/>
          <p:nvPr userDrawn="1"/>
        </p:nvSpPr>
        <p:spPr>
          <a:xfrm>
            <a:off x="5328177" y="4549104"/>
            <a:ext cx="885862" cy="184666"/>
          </a:xfrm>
          <a:prstGeom prst="rect">
            <a:avLst/>
          </a:prstGeom>
          <a:noFill/>
        </p:spPr>
        <p:txBody>
          <a:bodyPr wrap="square" lIns="0" tIns="0" rIns="0" bIns="0" rtlCol="0">
            <a:spAutoFit/>
          </a:bodyPr>
          <a:lstStyle/>
          <a:p>
            <a:pPr lvl="0" algn="ctr"/>
            <a:r>
              <a:rPr lang="en-US" sz="1200" dirty="0">
                <a:solidFill>
                  <a:schemeClr val="tx1"/>
                </a:solidFill>
                <a:latin typeface="Tenorite" panose="00000500000000000000" pitchFamily="2" charset="0"/>
              </a:rPr>
              <a:t>#15B771</a:t>
            </a:r>
          </a:p>
        </p:txBody>
      </p:sp>
      <p:sp>
        <p:nvSpPr>
          <p:cNvPr id="82" name="TextBox 81">
            <a:extLst>
              <a:ext uri="{FF2B5EF4-FFF2-40B4-BE49-F238E27FC236}">
                <a16:creationId xmlns:a16="http://schemas.microsoft.com/office/drawing/2014/main" id="{452CF590-D1DE-B05A-5D88-D9696B6465E7}"/>
              </a:ext>
            </a:extLst>
          </p:cNvPr>
          <p:cNvSpPr txBox="1"/>
          <p:nvPr userDrawn="1"/>
        </p:nvSpPr>
        <p:spPr>
          <a:xfrm>
            <a:off x="9867977" y="4549104"/>
            <a:ext cx="834907" cy="184666"/>
          </a:xfrm>
          <a:prstGeom prst="rect">
            <a:avLst/>
          </a:prstGeom>
          <a:noFill/>
        </p:spPr>
        <p:txBody>
          <a:bodyPr wrap="square" lIns="0" tIns="0" rIns="0" bIns="0" rtlCol="0">
            <a:spAutoFit/>
          </a:bodyPr>
          <a:lstStyle/>
          <a:p>
            <a:pPr lvl="0" algn="ctr"/>
            <a:r>
              <a:rPr lang="en-US" sz="1200" dirty="0">
                <a:latin typeface="Tenorite" panose="00000500000000000000" pitchFamily="2" charset="0"/>
              </a:rPr>
              <a:t>#33CFFF</a:t>
            </a:r>
          </a:p>
        </p:txBody>
      </p:sp>
      <p:sp>
        <p:nvSpPr>
          <p:cNvPr id="83" name="TextBox 82">
            <a:extLst>
              <a:ext uri="{FF2B5EF4-FFF2-40B4-BE49-F238E27FC236}">
                <a16:creationId xmlns:a16="http://schemas.microsoft.com/office/drawing/2014/main" id="{F4268717-351E-843C-E6B2-2CE7C889608D}"/>
              </a:ext>
            </a:extLst>
          </p:cNvPr>
          <p:cNvSpPr txBox="1"/>
          <p:nvPr userDrawn="1"/>
        </p:nvSpPr>
        <p:spPr>
          <a:xfrm>
            <a:off x="7161310" y="4549104"/>
            <a:ext cx="834907" cy="184666"/>
          </a:xfrm>
          <a:prstGeom prst="rect">
            <a:avLst/>
          </a:prstGeom>
          <a:noFill/>
        </p:spPr>
        <p:txBody>
          <a:bodyPr wrap="square" lIns="0" tIns="0" rIns="0" bIns="0" rtlCol="0">
            <a:spAutoFit/>
          </a:bodyPr>
          <a:lstStyle/>
          <a:p>
            <a:pPr lvl="0" algn="ctr"/>
            <a:r>
              <a:rPr lang="en-US" sz="1200" dirty="0">
                <a:solidFill>
                  <a:schemeClr val="bg1"/>
                </a:solidFill>
                <a:latin typeface="Tenorite" panose="00000500000000000000" pitchFamily="2" charset="0"/>
              </a:rPr>
              <a:t>#C24A0A</a:t>
            </a:r>
          </a:p>
        </p:txBody>
      </p:sp>
      <p:sp>
        <p:nvSpPr>
          <p:cNvPr id="84" name="TextBox 83">
            <a:extLst>
              <a:ext uri="{FF2B5EF4-FFF2-40B4-BE49-F238E27FC236}">
                <a16:creationId xmlns:a16="http://schemas.microsoft.com/office/drawing/2014/main" id="{8EEBBB53-7201-F60F-8B95-A598A6A8BA2E}"/>
              </a:ext>
            </a:extLst>
          </p:cNvPr>
          <p:cNvSpPr txBox="1"/>
          <p:nvPr userDrawn="1"/>
        </p:nvSpPr>
        <p:spPr>
          <a:xfrm>
            <a:off x="8075763" y="4549104"/>
            <a:ext cx="834907" cy="184666"/>
          </a:xfrm>
          <a:prstGeom prst="rect">
            <a:avLst/>
          </a:prstGeom>
          <a:noFill/>
        </p:spPr>
        <p:txBody>
          <a:bodyPr wrap="square" lIns="0" tIns="0" rIns="0" bIns="0" rtlCol="0">
            <a:spAutoFit/>
          </a:bodyPr>
          <a:lstStyle/>
          <a:p>
            <a:pPr lvl="0" algn="ctr"/>
            <a:r>
              <a:rPr lang="en-US" sz="1200" dirty="0">
                <a:solidFill>
                  <a:schemeClr val="bg1"/>
                </a:solidFill>
                <a:latin typeface="Tenorite" panose="00000500000000000000" pitchFamily="2" charset="0"/>
              </a:rPr>
              <a:t>#BB1136</a:t>
            </a:r>
          </a:p>
        </p:txBody>
      </p:sp>
      <p:sp>
        <p:nvSpPr>
          <p:cNvPr id="85" name="TextBox 84">
            <a:extLst>
              <a:ext uri="{FF2B5EF4-FFF2-40B4-BE49-F238E27FC236}">
                <a16:creationId xmlns:a16="http://schemas.microsoft.com/office/drawing/2014/main" id="{D41CAFE9-4BF4-90FE-E904-311B357152A5}"/>
              </a:ext>
            </a:extLst>
          </p:cNvPr>
          <p:cNvSpPr txBox="1"/>
          <p:nvPr userDrawn="1"/>
        </p:nvSpPr>
        <p:spPr>
          <a:xfrm>
            <a:off x="8971870" y="4549104"/>
            <a:ext cx="834907" cy="184666"/>
          </a:xfrm>
          <a:prstGeom prst="rect">
            <a:avLst/>
          </a:prstGeom>
          <a:noFill/>
        </p:spPr>
        <p:txBody>
          <a:bodyPr wrap="square" lIns="0" tIns="0" rIns="0" bIns="0" rtlCol="0">
            <a:spAutoFit/>
          </a:bodyPr>
          <a:lstStyle/>
          <a:p>
            <a:pPr lvl="0" algn="ctr"/>
            <a:r>
              <a:rPr lang="en-US" sz="1200" dirty="0">
                <a:solidFill>
                  <a:schemeClr val="bg1"/>
                </a:solidFill>
                <a:latin typeface="Tenorite" panose="00000500000000000000" pitchFamily="2" charset="0"/>
              </a:rPr>
              <a:t>#39287B</a:t>
            </a:r>
          </a:p>
        </p:txBody>
      </p:sp>
      <p:sp>
        <p:nvSpPr>
          <p:cNvPr id="86" name="TextBox 85">
            <a:extLst>
              <a:ext uri="{FF2B5EF4-FFF2-40B4-BE49-F238E27FC236}">
                <a16:creationId xmlns:a16="http://schemas.microsoft.com/office/drawing/2014/main" id="{77400E7C-3C98-1B06-AA4D-AAD476DDB9C7}"/>
              </a:ext>
            </a:extLst>
          </p:cNvPr>
          <p:cNvSpPr txBox="1"/>
          <p:nvPr userDrawn="1"/>
        </p:nvSpPr>
        <p:spPr>
          <a:xfrm>
            <a:off x="6258927" y="4549104"/>
            <a:ext cx="834907" cy="184666"/>
          </a:xfrm>
          <a:prstGeom prst="rect">
            <a:avLst/>
          </a:prstGeom>
          <a:noFill/>
        </p:spPr>
        <p:txBody>
          <a:bodyPr wrap="square" lIns="0" tIns="0" rIns="0" bIns="0" rtlCol="0">
            <a:spAutoFit/>
          </a:bodyPr>
          <a:lstStyle/>
          <a:p>
            <a:pPr lvl="0" algn="ctr"/>
            <a:r>
              <a:rPr lang="en-US" sz="1200" dirty="0">
                <a:solidFill>
                  <a:schemeClr val="bg1"/>
                </a:solidFill>
                <a:latin typeface="Tenorite" panose="00000500000000000000" pitchFamily="2" charset="0"/>
              </a:rPr>
              <a:t>#826603</a:t>
            </a:r>
          </a:p>
        </p:txBody>
      </p:sp>
      <p:sp>
        <p:nvSpPr>
          <p:cNvPr id="87" name="TextBox 86">
            <a:extLst>
              <a:ext uri="{FF2B5EF4-FFF2-40B4-BE49-F238E27FC236}">
                <a16:creationId xmlns:a16="http://schemas.microsoft.com/office/drawing/2014/main" id="{0039E4C0-B540-6189-19E8-02CD5A905276}"/>
              </a:ext>
            </a:extLst>
          </p:cNvPr>
          <p:cNvSpPr txBox="1"/>
          <p:nvPr userDrawn="1"/>
        </p:nvSpPr>
        <p:spPr>
          <a:xfrm>
            <a:off x="10764084" y="4549104"/>
            <a:ext cx="834907" cy="184666"/>
          </a:xfrm>
          <a:prstGeom prst="rect">
            <a:avLst/>
          </a:prstGeom>
          <a:noFill/>
        </p:spPr>
        <p:txBody>
          <a:bodyPr wrap="square" lIns="0" tIns="0" rIns="0" bIns="0" rtlCol="0">
            <a:spAutoFit/>
          </a:bodyPr>
          <a:lstStyle/>
          <a:p>
            <a:pPr lvl="0" algn="ctr"/>
            <a:r>
              <a:rPr lang="en-US" sz="1200" dirty="0">
                <a:solidFill>
                  <a:schemeClr val="bg1"/>
                </a:solidFill>
                <a:latin typeface="Tenorite" panose="00000500000000000000" pitchFamily="2" charset="0"/>
              </a:rPr>
              <a:t>#0D3082</a:t>
            </a:r>
          </a:p>
        </p:txBody>
      </p:sp>
      <p:sp>
        <p:nvSpPr>
          <p:cNvPr id="88" name="TextBox 87">
            <a:extLst>
              <a:ext uri="{FF2B5EF4-FFF2-40B4-BE49-F238E27FC236}">
                <a16:creationId xmlns:a16="http://schemas.microsoft.com/office/drawing/2014/main" id="{E8510DC2-5665-9E02-7B98-CC6190818DB3}"/>
              </a:ext>
            </a:extLst>
          </p:cNvPr>
          <p:cNvSpPr txBox="1"/>
          <p:nvPr userDrawn="1"/>
        </p:nvSpPr>
        <p:spPr>
          <a:xfrm>
            <a:off x="4454678" y="5172377"/>
            <a:ext cx="885862" cy="184666"/>
          </a:xfrm>
          <a:prstGeom prst="rect">
            <a:avLst/>
          </a:prstGeom>
          <a:noFill/>
        </p:spPr>
        <p:txBody>
          <a:bodyPr wrap="square" lIns="0" tIns="0" rIns="0" bIns="0" rtlCol="0">
            <a:spAutoFit/>
          </a:bodyPr>
          <a:lstStyle/>
          <a:p>
            <a:pPr lvl="0" algn="ctr"/>
            <a:r>
              <a:rPr lang="en-US" sz="1200" dirty="0">
                <a:solidFill>
                  <a:schemeClr val="bg1"/>
                </a:solidFill>
                <a:latin typeface="Tenorite" panose="00000500000000000000" pitchFamily="2" charset="0"/>
              </a:rPr>
              <a:t>#0D4531</a:t>
            </a:r>
          </a:p>
        </p:txBody>
      </p:sp>
      <p:sp>
        <p:nvSpPr>
          <p:cNvPr id="89" name="TextBox 88">
            <a:extLst>
              <a:ext uri="{FF2B5EF4-FFF2-40B4-BE49-F238E27FC236}">
                <a16:creationId xmlns:a16="http://schemas.microsoft.com/office/drawing/2014/main" id="{49082683-FBE0-8B49-E76A-05D60491F6A4}"/>
              </a:ext>
            </a:extLst>
          </p:cNvPr>
          <p:cNvSpPr txBox="1"/>
          <p:nvPr userDrawn="1"/>
        </p:nvSpPr>
        <p:spPr>
          <a:xfrm>
            <a:off x="5340540" y="5172377"/>
            <a:ext cx="885862" cy="184666"/>
          </a:xfrm>
          <a:prstGeom prst="rect">
            <a:avLst/>
          </a:prstGeom>
          <a:noFill/>
        </p:spPr>
        <p:txBody>
          <a:bodyPr wrap="square" lIns="0" tIns="0" rIns="0" bIns="0" rtlCol="0">
            <a:spAutoFit/>
          </a:bodyPr>
          <a:lstStyle/>
          <a:p>
            <a:pPr lvl="0" algn="ctr"/>
            <a:r>
              <a:rPr lang="en-US" sz="1200" dirty="0">
                <a:solidFill>
                  <a:schemeClr val="tx1"/>
                </a:solidFill>
                <a:latin typeface="Tenorite" panose="00000500000000000000" pitchFamily="2" charset="0"/>
              </a:rPr>
              <a:t>#129C61</a:t>
            </a:r>
          </a:p>
        </p:txBody>
      </p:sp>
      <p:sp>
        <p:nvSpPr>
          <p:cNvPr id="90" name="TextBox 89">
            <a:extLst>
              <a:ext uri="{FF2B5EF4-FFF2-40B4-BE49-F238E27FC236}">
                <a16:creationId xmlns:a16="http://schemas.microsoft.com/office/drawing/2014/main" id="{A2B594AE-AE19-6F1A-A6BB-F7D331484214}"/>
              </a:ext>
            </a:extLst>
          </p:cNvPr>
          <p:cNvSpPr txBox="1"/>
          <p:nvPr userDrawn="1"/>
        </p:nvSpPr>
        <p:spPr>
          <a:xfrm>
            <a:off x="9880340" y="5172377"/>
            <a:ext cx="834907" cy="184666"/>
          </a:xfrm>
          <a:prstGeom prst="rect">
            <a:avLst/>
          </a:prstGeom>
          <a:noFill/>
        </p:spPr>
        <p:txBody>
          <a:bodyPr wrap="square" lIns="0" tIns="0" rIns="0" bIns="0" rtlCol="0">
            <a:spAutoFit/>
          </a:bodyPr>
          <a:lstStyle/>
          <a:p>
            <a:pPr lvl="0" algn="ctr"/>
            <a:r>
              <a:rPr lang="en-US" sz="1200" dirty="0">
                <a:solidFill>
                  <a:schemeClr val="tx1"/>
                </a:solidFill>
                <a:latin typeface="Tenorite" panose="00000500000000000000" pitchFamily="2" charset="0"/>
              </a:rPr>
              <a:t>#1FCBFF</a:t>
            </a:r>
          </a:p>
        </p:txBody>
      </p:sp>
      <p:sp>
        <p:nvSpPr>
          <p:cNvPr id="91" name="TextBox 90">
            <a:extLst>
              <a:ext uri="{FF2B5EF4-FFF2-40B4-BE49-F238E27FC236}">
                <a16:creationId xmlns:a16="http://schemas.microsoft.com/office/drawing/2014/main" id="{49430860-FBDF-A365-9C73-A2F3494800D4}"/>
              </a:ext>
            </a:extLst>
          </p:cNvPr>
          <p:cNvSpPr txBox="1"/>
          <p:nvPr userDrawn="1"/>
        </p:nvSpPr>
        <p:spPr>
          <a:xfrm>
            <a:off x="7173673" y="5172377"/>
            <a:ext cx="834907" cy="184666"/>
          </a:xfrm>
          <a:prstGeom prst="rect">
            <a:avLst/>
          </a:prstGeom>
          <a:noFill/>
        </p:spPr>
        <p:txBody>
          <a:bodyPr wrap="square" lIns="0" tIns="0" rIns="0" bIns="0" rtlCol="0">
            <a:spAutoFit/>
          </a:bodyPr>
          <a:lstStyle/>
          <a:p>
            <a:pPr lvl="0" algn="ctr"/>
            <a:r>
              <a:rPr lang="en-US" sz="1200" dirty="0">
                <a:solidFill>
                  <a:schemeClr val="bg1"/>
                </a:solidFill>
                <a:latin typeface="Tenorite" panose="00000500000000000000" pitchFamily="2" charset="0"/>
              </a:rPr>
              <a:t>#AE4309</a:t>
            </a:r>
          </a:p>
        </p:txBody>
      </p:sp>
      <p:sp>
        <p:nvSpPr>
          <p:cNvPr id="92" name="TextBox 91">
            <a:extLst>
              <a:ext uri="{FF2B5EF4-FFF2-40B4-BE49-F238E27FC236}">
                <a16:creationId xmlns:a16="http://schemas.microsoft.com/office/drawing/2014/main" id="{C5E2E404-CD62-C7E0-487B-AB711AF62124}"/>
              </a:ext>
            </a:extLst>
          </p:cNvPr>
          <p:cNvSpPr txBox="1"/>
          <p:nvPr userDrawn="1"/>
        </p:nvSpPr>
        <p:spPr>
          <a:xfrm>
            <a:off x="8088126" y="5172377"/>
            <a:ext cx="834907" cy="184666"/>
          </a:xfrm>
          <a:prstGeom prst="rect">
            <a:avLst/>
          </a:prstGeom>
          <a:noFill/>
        </p:spPr>
        <p:txBody>
          <a:bodyPr wrap="square" lIns="0" tIns="0" rIns="0" bIns="0" rtlCol="0">
            <a:spAutoFit/>
          </a:bodyPr>
          <a:lstStyle/>
          <a:p>
            <a:pPr lvl="0" algn="ctr"/>
            <a:r>
              <a:rPr lang="en-US" sz="1200" dirty="0">
                <a:solidFill>
                  <a:schemeClr val="bg1"/>
                </a:solidFill>
                <a:latin typeface="Tenorite" panose="00000500000000000000" pitchFamily="2" charset="0"/>
              </a:rPr>
              <a:t>#A81031</a:t>
            </a:r>
          </a:p>
        </p:txBody>
      </p:sp>
      <p:sp>
        <p:nvSpPr>
          <p:cNvPr id="93" name="TextBox 92">
            <a:extLst>
              <a:ext uri="{FF2B5EF4-FFF2-40B4-BE49-F238E27FC236}">
                <a16:creationId xmlns:a16="http://schemas.microsoft.com/office/drawing/2014/main" id="{15F05C64-1CEF-0C46-1978-DE9F1AAE7157}"/>
              </a:ext>
            </a:extLst>
          </p:cNvPr>
          <p:cNvSpPr txBox="1"/>
          <p:nvPr userDrawn="1"/>
        </p:nvSpPr>
        <p:spPr>
          <a:xfrm>
            <a:off x="8984233" y="5172377"/>
            <a:ext cx="834907" cy="184666"/>
          </a:xfrm>
          <a:prstGeom prst="rect">
            <a:avLst/>
          </a:prstGeom>
          <a:noFill/>
        </p:spPr>
        <p:txBody>
          <a:bodyPr wrap="square" lIns="0" tIns="0" rIns="0" bIns="0" rtlCol="0">
            <a:spAutoFit/>
          </a:bodyPr>
          <a:lstStyle/>
          <a:p>
            <a:pPr lvl="0" algn="ctr"/>
            <a:r>
              <a:rPr lang="en-US" sz="1200" dirty="0">
                <a:solidFill>
                  <a:schemeClr val="bg1"/>
                </a:solidFill>
                <a:latin typeface="Tenorite" panose="00000500000000000000" pitchFamily="2" charset="0"/>
              </a:rPr>
              <a:t>#32236C</a:t>
            </a:r>
          </a:p>
        </p:txBody>
      </p:sp>
      <p:sp>
        <p:nvSpPr>
          <p:cNvPr id="94" name="TextBox 93">
            <a:extLst>
              <a:ext uri="{FF2B5EF4-FFF2-40B4-BE49-F238E27FC236}">
                <a16:creationId xmlns:a16="http://schemas.microsoft.com/office/drawing/2014/main" id="{C9FD6A0A-DED2-F9C9-8C35-D73F8D40F8E7}"/>
              </a:ext>
            </a:extLst>
          </p:cNvPr>
          <p:cNvSpPr txBox="1"/>
          <p:nvPr userDrawn="1"/>
        </p:nvSpPr>
        <p:spPr>
          <a:xfrm>
            <a:off x="6271290" y="5172377"/>
            <a:ext cx="834907" cy="184666"/>
          </a:xfrm>
          <a:prstGeom prst="rect">
            <a:avLst/>
          </a:prstGeom>
          <a:noFill/>
        </p:spPr>
        <p:txBody>
          <a:bodyPr wrap="square" lIns="0" tIns="0" rIns="0" bIns="0" rtlCol="0">
            <a:spAutoFit/>
          </a:bodyPr>
          <a:lstStyle/>
          <a:p>
            <a:pPr lvl="0" algn="ctr"/>
            <a:r>
              <a:rPr lang="en-US" sz="1200" dirty="0">
                <a:solidFill>
                  <a:schemeClr val="bg1"/>
                </a:solidFill>
                <a:latin typeface="Tenorite" panose="00000500000000000000" pitchFamily="2" charset="0"/>
              </a:rPr>
              <a:t>#785E02</a:t>
            </a:r>
          </a:p>
        </p:txBody>
      </p:sp>
      <p:sp>
        <p:nvSpPr>
          <p:cNvPr id="95" name="TextBox 94">
            <a:extLst>
              <a:ext uri="{FF2B5EF4-FFF2-40B4-BE49-F238E27FC236}">
                <a16:creationId xmlns:a16="http://schemas.microsoft.com/office/drawing/2014/main" id="{4BE8C95E-A22A-0C67-2C77-835139BD3B40}"/>
              </a:ext>
            </a:extLst>
          </p:cNvPr>
          <p:cNvSpPr txBox="1"/>
          <p:nvPr userDrawn="1"/>
        </p:nvSpPr>
        <p:spPr>
          <a:xfrm>
            <a:off x="10776447" y="5172377"/>
            <a:ext cx="834907" cy="184666"/>
          </a:xfrm>
          <a:prstGeom prst="rect">
            <a:avLst/>
          </a:prstGeom>
          <a:noFill/>
        </p:spPr>
        <p:txBody>
          <a:bodyPr wrap="square" lIns="0" tIns="0" rIns="0" bIns="0" rtlCol="0">
            <a:spAutoFit/>
          </a:bodyPr>
          <a:lstStyle/>
          <a:p>
            <a:pPr lvl="0" algn="ctr"/>
            <a:r>
              <a:rPr lang="en-US" sz="1200" dirty="0">
                <a:solidFill>
                  <a:schemeClr val="bg1"/>
                </a:solidFill>
                <a:latin typeface="Tenorite" panose="00000500000000000000" pitchFamily="2" charset="0"/>
              </a:rPr>
              <a:t>#0B296F</a:t>
            </a:r>
          </a:p>
        </p:txBody>
      </p:sp>
      <p:sp>
        <p:nvSpPr>
          <p:cNvPr id="96" name="Oval 95">
            <a:extLst>
              <a:ext uri="{FF2B5EF4-FFF2-40B4-BE49-F238E27FC236}">
                <a16:creationId xmlns:a16="http://schemas.microsoft.com/office/drawing/2014/main" id="{D90007E8-00F9-3EB4-68B3-92694C22E35F}"/>
              </a:ext>
            </a:extLst>
          </p:cNvPr>
          <p:cNvSpPr/>
          <p:nvPr userDrawn="1"/>
        </p:nvSpPr>
        <p:spPr>
          <a:xfrm>
            <a:off x="4788178" y="2644782"/>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98" name="Oval 97">
            <a:extLst>
              <a:ext uri="{FF2B5EF4-FFF2-40B4-BE49-F238E27FC236}">
                <a16:creationId xmlns:a16="http://schemas.microsoft.com/office/drawing/2014/main" id="{B227CDA2-33E7-80AB-5D53-7BD75AFCEABF}"/>
              </a:ext>
            </a:extLst>
          </p:cNvPr>
          <p:cNvSpPr/>
          <p:nvPr userDrawn="1"/>
        </p:nvSpPr>
        <p:spPr>
          <a:xfrm>
            <a:off x="6585535" y="743522"/>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99" name="Oval 98">
            <a:extLst>
              <a:ext uri="{FF2B5EF4-FFF2-40B4-BE49-F238E27FC236}">
                <a16:creationId xmlns:a16="http://schemas.microsoft.com/office/drawing/2014/main" id="{AD656E90-64B9-743D-94F2-D3D40064045E}"/>
              </a:ext>
            </a:extLst>
          </p:cNvPr>
          <p:cNvSpPr/>
          <p:nvPr userDrawn="1"/>
        </p:nvSpPr>
        <p:spPr>
          <a:xfrm>
            <a:off x="7493350" y="1390571"/>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100" name="Oval 99">
            <a:extLst>
              <a:ext uri="{FF2B5EF4-FFF2-40B4-BE49-F238E27FC236}">
                <a16:creationId xmlns:a16="http://schemas.microsoft.com/office/drawing/2014/main" id="{9E78DA10-3D02-483B-CDF7-25BE03D4D008}"/>
              </a:ext>
            </a:extLst>
          </p:cNvPr>
          <p:cNvSpPr/>
          <p:nvPr userDrawn="1"/>
        </p:nvSpPr>
        <p:spPr>
          <a:xfrm>
            <a:off x="8394473" y="1390674"/>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101" name="Oval 100">
            <a:extLst>
              <a:ext uri="{FF2B5EF4-FFF2-40B4-BE49-F238E27FC236}">
                <a16:creationId xmlns:a16="http://schemas.microsoft.com/office/drawing/2014/main" id="{778AB483-7F0F-D100-FC8F-845D851600ED}"/>
              </a:ext>
            </a:extLst>
          </p:cNvPr>
          <p:cNvSpPr/>
          <p:nvPr userDrawn="1"/>
        </p:nvSpPr>
        <p:spPr>
          <a:xfrm>
            <a:off x="9300104" y="1398197"/>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102" name="Oval 101">
            <a:extLst>
              <a:ext uri="{FF2B5EF4-FFF2-40B4-BE49-F238E27FC236}">
                <a16:creationId xmlns:a16="http://schemas.microsoft.com/office/drawing/2014/main" id="{8D1651EB-4F66-A92A-1A0C-AB62E14FBFF4}"/>
              </a:ext>
            </a:extLst>
          </p:cNvPr>
          <p:cNvSpPr/>
          <p:nvPr userDrawn="1"/>
        </p:nvSpPr>
        <p:spPr>
          <a:xfrm>
            <a:off x="10197331" y="1392173"/>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103" name="Oval 102">
            <a:extLst>
              <a:ext uri="{FF2B5EF4-FFF2-40B4-BE49-F238E27FC236}">
                <a16:creationId xmlns:a16="http://schemas.microsoft.com/office/drawing/2014/main" id="{0CDDB00C-5D4F-739E-9910-0E85FEFD4514}"/>
              </a:ext>
            </a:extLst>
          </p:cNvPr>
          <p:cNvSpPr/>
          <p:nvPr userDrawn="1"/>
        </p:nvSpPr>
        <p:spPr>
          <a:xfrm>
            <a:off x="11096124" y="3906887"/>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
        <p:nvSpPr>
          <p:cNvPr id="104" name="Oval 103">
            <a:extLst>
              <a:ext uri="{FF2B5EF4-FFF2-40B4-BE49-F238E27FC236}">
                <a16:creationId xmlns:a16="http://schemas.microsoft.com/office/drawing/2014/main" id="{D3016803-90FC-AA82-5CDD-9B6D1371D4EB}"/>
              </a:ext>
            </a:extLst>
          </p:cNvPr>
          <p:cNvSpPr/>
          <p:nvPr userDrawn="1"/>
        </p:nvSpPr>
        <p:spPr>
          <a:xfrm>
            <a:off x="5685695" y="2018228"/>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enorite" panose="00000500000000000000" pitchFamily="2" charset="0"/>
            </a:endParaRPr>
          </a:p>
        </p:txBody>
      </p:sp>
    </p:spTree>
    <p:extLst>
      <p:ext uri="{BB962C8B-B14F-4D97-AF65-F5344CB8AC3E}">
        <p14:creationId xmlns:p14="http://schemas.microsoft.com/office/powerpoint/2010/main" val="1333809113"/>
      </p:ext>
    </p:extLst>
  </p:cSld>
  <p:clrMapOvr>
    <a:masterClrMapping/>
  </p:clrMapOvr>
  <p:extLst>
    <p:ext uri="{DCECCB84-F9BA-43D5-87BE-67443E8EF086}">
      <p15:sldGuideLst xmlns:p15="http://schemas.microsoft.com/office/powerpoint/2012/main">
        <p15:guide id="1" pos="2797" userDrawn="1">
          <p15:clr>
            <a:srgbClr val="FBAE40"/>
          </p15:clr>
        </p15:guide>
        <p15:guide id="2" pos="2479" userDrawn="1">
          <p15:clr>
            <a:srgbClr val="FBAE40"/>
          </p15:clr>
        </p15:guide>
        <p15:guide id="3" orient="horz" pos="66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eport-cover-light">
    <p:bg>
      <p:bgPr>
        <a:solidFill>
          <a:schemeClr val="tx2"/>
        </a:solidFill>
        <a:effectLst/>
      </p:bgPr>
    </p:bg>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8691A2A3-1629-6B9C-D44C-C97255A16354}"/>
              </a:ext>
            </a:extLst>
          </p:cNvPr>
          <p:cNvSpPr>
            <a:spLocks noGrp="1"/>
          </p:cNvSpPr>
          <p:nvPr>
            <p:ph type="pic" sz="quarter" idx="11" hasCustomPrompt="1"/>
          </p:nvPr>
        </p:nvSpPr>
        <p:spPr>
          <a:xfrm>
            <a:off x="6096000" y="0"/>
            <a:ext cx="6096000" cy="6858000"/>
          </a:xfrm>
        </p:spPr>
        <p:txBody>
          <a:bodyPr>
            <a:noAutofit/>
          </a:bodyPr>
          <a:lstStyle>
            <a:lvl1pPr>
              <a:defRPr sz="2000">
                <a:solidFill>
                  <a:schemeClr val="bg1"/>
                </a:solidFill>
              </a:defRPr>
            </a:lvl1pPr>
          </a:lstStyle>
          <a:p>
            <a:r>
              <a:rPr lang="en-GB" dirty="0"/>
              <a:t>Insert light picture</a:t>
            </a:r>
          </a:p>
        </p:txBody>
      </p:sp>
      <p:sp>
        <p:nvSpPr>
          <p:cNvPr id="20" name="Title Placeholder 25">
            <a:extLst>
              <a:ext uri="{FF2B5EF4-FFF2-40B4-BE49-F238E27FC236}">
                <a16:creationId xmlns:a16="http://schemas.microsoft.com/office/drawing/2014/main" id="{8356129E-1F81-E757-DAA8-066EE5AAC2CD}"/>
              </a:ext>
            </a:extLst>
          </p:cNvPr>
          <p:cNvSpPr>
            <a:spLocks noGrp="1"/>
          </p:cNvSpPr>
          <p:nvPr>
            <p:ph type="title" hasCustomPrompt="1"/>
          </p:nvPr>
        </p:nvSpPr>
        <p:spPr>
          <a:xfrm>
            <a:off x="550863" y="3429000"/>
            <a:ext cx="4967288" cy="710552"/>
          </a:xfrm>
          <a:prstGeom prst="rect">
            <a:avLst/>
          </a:prstGeom>
          <a:solidFill>
            <a:schemeClr val="tx2"/>
          </a:solidFill>
        </p:spPr>
        <p:txBody>
          <a:bodyPr vert="horz" wrap="square" lIns="0" tIns="0" rIns="0" bIns="216000" rtlCol="0" anchor="t" anchorCtr="0">
            <a:spAutoFit/>
          </a:bodyPr>
          <a:lstStyle>
            <a:lvl1pPr>
              <a:lnSpc>
                <a:spcPct val="100000"/>
              </a:lnSpc>
              <a:defRPr sz="3200">
                <a:solidFill>
                  <a:schemeClr val="bg1"/>
                </a:solidFill>
                <a:latin typeface="+mj-lt"/>
              </a:defRPr>
            </a:lvl1pPr>
          </a:lstStyle>
          <a:p>
            <a:r>
              <a:rPr lang="en-GB" dirty="0"/>
              <a:t>Click to edit title header</a:t>
            </a:r>
          </a:p>
        </p:txBody>
      </p:sp>
      <p:sp>
        <p:nvSpPr>
          <p:cNvPr id="26" name="Content Placeholder 25">
            <a:extLst>
              <a:ext uri="{FF2B5EF4-FFF2-40B4-BE49-F238E27FC236}">
                <a16:creationId xmlns:a16="http://schemas.microsoft.com/office/drawing/2014/main" id="{79962B17-F165-A8B3-E33A-8BBC51A8D9E9}"/>
              </a:ext>
            </a:extLst>
          </p:cNvPr>
          <p:cNvSpPr>
            <a:spLocks noGrp="1"/>
          </p:cNvSpPr>
          <p:nvPr>
            <p:ph sz="quarter" idx="10" hasCustomPrompt="1"/>
          </p:nvPr>
        </p:nvSpPr>
        <p:spPr>
          <a:xfrm>
            <a:off x="550863" y="4145758"/>
            <a:ext cx="4968875" cy="221599"/>
          </a:xfrm>
        </p:spPr>
        <p:txBody>
          <a:bodyPr/>
          <a:lstStyle>
            <a:lvl1pPr marL="0" indent="0">
              <a:buNone/>
              <a:defRPr lang="en-GB" sz="1600" b="0" dirty="0">
                <a:solidFill>
                  <a:schemeClr val="bg1"/>
                </a:solidFill>
                <a:latin typeface="+mn-lt"/>
              </a:defRPr>
            </a:lvl1pPr>
          </a:lstStyle>
          <a:p>
            <a:pPr lvl="0"/>
            <a:r>
              <a:rPr lang="en-US" dirty="0"/>
              <a:t>Intro text</a:t>
            </a:r>
            <a:endParaRPr lang="en-GB" dirty="0"/>
          </a:p>
        </p:txBody>
      </p:sp>
      <p:sp>
        <p:nvSpPr>
          <p:cNvPr id="30" name="Text Placeholder 29">
            <a:extLst>
              <a:ext uri="{FF2B5EF4-FFF2-40B4-BE49-F238E27FC236}">
                <a16:creationId xmlns:a16="http://schemas.microsoft.com/office/drawing/2014/main" id="{769A2859-DD18-2BD5-47A5-CCA45BECBBF6}"/>
              </a:ext>
            </a:extLst>
          </p:cNvPr>
          <p:cNvSpPr>
            <a:spLocks noGrp="1"/>
          </p:cNvSpPr>
          <p:nvPr>
            <p:ph type="body" sz="quarter" idx="12" hasCustomPrompt="1"/>
          </p:nvPr>
        </p:nvSpPr>
        <p:spPr>
          <a:xfrm>
            <a:off x="550863" y="2888888"/>
            <a:ext cx="4968875" cy="540112"/>
          </a:xfrm>
        </p:spPr>
        <p:txBody>
          <a:bodyPr bIns="288000"/>
          <a:lstStyle>
            <a:lvl1pPr marL="0" indent="0">
              <a:buNone/>
              <a:defRPr sz="1800" b="0">
                <a:solidFill>
                  <a:schemeClr val="accent3"/>
                </a:solidFill>
                <a:latin typeface="+mn-lt"/>
              </a:defRPr>
            </a:lvl1pPr>
          </a:lstStyle>
          <a:p>
            <a:pPr lvl="0"/>
            <a:r>
              <a:rPr lang="en-US" dirty="0"/>
              <a:t>Date goes in here</a:t>
            </a:r>
            <a:endParaRPr lang="en-GB" dirty="0"/>
          </a:p>
        </p:txBody>
      </p:sp>
      <p:sp>
        <p:nvSpPr>
          <p:cNvPr id="35" name="SmartArt Placeholder 34">
            <a:extLst>
              <a:ext uri="{FF2B5EF4-FFF2-40B4-BE49-F238E27FC236}">
                <a16:creationId xmlns:a16="http://schemas.microsoft.com/office/drawing/2014/main" id="{E0306720-2132-2049-46A1-CFECA1DC28AE}"/>
              </a:ext>
            </a:extLst>
          </p:cNvPr>
          <p:cNvSpPr>
            <a:spLocks noGrp="1" noRot="1" noChangeAspect="1" noMove="1" noResize="1" noEditPoints="1" noAdjustHandles="1" noChangeArrowheads="1" noChangeShapeType="1"/>
          </p:cNvSpPr>
          <p:nvPr>
            <p:ph type="dgm" sz="quarter" idx="14" hasCustomPrompt="1"/>
          </p:nvPr>
        </p:nvSpPr>
        <p:spPr>
          <a:xfrm>
            <a:off x="8946208" y="549276"/>
            <a:ext cx="2685600" cy="550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solidFill>
                  <a:schemeClr val="bg1"/>
                </a:solidFill>
              </a:defRPr>
            </a:lvl1pPr>
          </a:lstStyle>
          <a:p>
            <a:r>
              <a:rPr lang="en-GB" dirty="0"/>
              <a:t>Green Mark – do not move</a:t>
            </a:r>
          </a:p>
        </p:txBody>
      </p:sp>
      <p:pic>
        <p:nvPicPr>
          <p:cNvPr id="2" name="Graphic 1">
            <a:extLst>
              <a:ext uri="{FF2B5EF4-FFF2-40B4-BE49-F238E27FC236}">
                <a16:creationId xmlns:a16="http://schemas.microsoft.com/office/drawing/2014/main" id="{8DC79393-3C31-D53E-AC8C-7E76E02505F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0863" y="608776"/>
            <a:ext cx="2825747" cy="431800"/>
          </a:xfrm>
          <a:prstGeom prst="rect">
            <a:avLst/>
          </a:prstGeom>
        </p:spPr>
      </p:pic>
    </p:spTree>
    <p:extLst>
      <p:ext uri="{BB962C8B-B14F-4D97-AF65-F5344CB8AC3E}">
        <p14:creationId xmlns:p14="http://schemas.microsoft.com/office/powerpoint/2010/main" val="33506565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74">
          <p15:clr>
            <a:srgbClr val="FBAE40"/>
          </p15:clr>
        </p15:guide>
        <p15:guide id="4" orient="horz" pos="3747">
          <p15:clr>
            <a:srgbClr val="FBAE40"/>
          </p15:clr>
        </p15:guide>
        <p15:guide id="5" orient="horz" pos="352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eport-cover-dark">
    <p:bg>
      <p:bgPr>
        <a:solidFill>
          <a:schemeClr val="tx2"/>
        </a:solidFill>
        <a:effectLst/>
      </p:bgPr>
    </p:bg>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8691A2A3-1629-6B9C-D44C-C97255A16354}"/>
              </a:ext>
            </a:extLst>
          </p:cNvPr>
          <p:cNvSpPr>
            <a:spLocks noGrp="1"/>
          </p:cNvSpPr>
          <p:nvPr>
            <p:ph type="pic" sz="quarter" idx="11" hasCustomPrompt="1"/>
          </p:nvPr>
        </p:nvSpPr>
        <p:spPr>
          <a:xfrm>
            <a:off x="6096000" y="0"/>
            <a:ext cx="6096000" cy="6858000"/>
          </a:xfrm>
        </p:spPr>
        <p:txBody>
          <a:bodyPr>
            <a:noAutofit/>
          </a:bodyPr>
          <a:lstStyle>
            <a:lvl1pPr>
              <a:defRPr sz="2000">
                <a:solidFill>
                  <a:schemeClr val="bg1"/>
                </a:solidFill>
              </a:defRPr>
            </a:lvl1pPr>
          </a:lstStyle>
          <a:p>
            <a:r>
              <a:rPr lang="en-GB" dirty="0"/>
              <a:t>Insert dark picture</a:t>
            </a:r>
          </a:p>
        </p:txBody>
      </p:sp>
      <p:sp>
        <p:nvSpPr>
          <p:cNvPr id="12" name="SmartArt Placeholder 11">
            <a:extLst>
              <a:ext uri="{FF2B5EF4-FFF2-40B4-BE49-F238E27FC236}">
                <a16:creationId xmlns:a16="http://schemas.microsoft.com/office/drawing/2014/main" id="{02A539B4-D293-ACB9-D3E5-684116C6436C}"/>
              </a:ext>
            </a:extLst>
          </p:cNvPr>
          <p:cNvSpPr>
            <a:spLocks noGrp="1" noRot="1" noChangeAspect="1" noMove="1" noResize="1" noEditPoints="1" noAdjustHandles="1" noChangeArrowheads="1" noChangeShapeType="1"/>
          </p:cNvSpPr>
          <p:nvPr>
            <p:ph type="dgm" sz="quarter" idx="13" hasCustomPrompt="1"/>
          </p:nvPr>
        </p:nvSpPr>
        <p:spPr>
          <a:xfrm>
            <a:off x="8951840" y="549276"/>
            <a:ext cx="2685600" cy="550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solidFill>
                  <a:schemeClr val="bg1"/>
                </a:solidFill>
              </a:defRPr>
            </a:lvl1pPr>
          </a:lstStyle>
          <a:p>
            <a:r>
              <a:rPr lang="en-GB" dirty="0"/>
              <a:t>Yellow Mark – do not move</a:t>
            </a:r>
          </a:p>
        </p:txBody>
      </p:sp>
      <p:sp>
        <p:nvSpPr>
          <p:cNvPr id="8" name="Title Placeholder 25">
            <a:extLst>
              <a:ext uri="{FF2B5EF4-FFF2-40B4-BE49-F238E27FC236}">
                <a16:creationId xmlns:a16="http://schemas.microsoft.com/office/drawing/2014/main" id="{A43EDDBC-EDE3-A109-BB85-CE4156B6EAAE}"/>
              </a:ext>
            </a:extLst>
          </p:cNvPr>
          <p:cNvSpPr>
            <a:spLocks noGrp="1"/>
          </p:cNvSpPr>
          <p:nvPr>
            <p:ph type="title" hasCustomPrompt="1"/>
          </p:nvPr>
        </p:nvSpPr>
        <p:spPr>
          <a:xfrm>
            <a:off x="550863" y="3429000"/>
            <a:ext cx="4967288" cy="710552"/>
          </a:xfrm>
          <a:prstGeom prst="rect">
            <a:avLst/>
          </a:prstGeom>
          <a:solidFill>
            <a:schemeClr val="tx2"/>
          </a:solidFill>
        </p:spPr>
        <p:txBody>
          <a:bodyPr vert="horz" wrap="square" lIns="0" tIns="0" rIns="0" bIns="216000" rtlCol="0" anchor="t" anchorCtr="0">
            <a:spAutoFit/>
          </a:bodyPr>
          <a:lstStyle>
            <a:lvl1pPr>
              <a:lnSpc>
                <a:spcPct val="100000"/>
              </a:lnSpc>
              <a:defRPr sz="3200">
                <a:solidFill>
                  <a:schemeClr val="bg1"/>
                </a:solidFill>
                <a:latin typeface="+mj-lt"/>
              </a:defRPr>
            </a:lvl1pPr>
          </a:lstStyle>
          <a:p>
            <a:r>
              <a:rPr lang="en-GB" dirty="0"/>
              <a:t>Click to edit title header</a:t>
            </a:r>
          </a:p>
        </p:txBody>
      </p:sp>
      <p:sp>
        <p:nvSpPr>
          <p:cNvPr id="9" name="Content Placeholder 25">
            <a:extLst>
              <a:ext uri="{FF2B5EF4-FFF2-40B4-BE49-F238E27FC236}">
                <a16:creationId xmlns:a16="http://schemas.microsoft.com/office/drawing/2014/main" id="{BBFE7D50-6C71-A290-4746-8336A9A8A659}"/>
              </a:ext>
            </a:extLst>
          </p:cNvPr>
          <p:cNvSpPr>
            <a:spLocks noGrp="1"/>
          </p:cNvSpPr>
          <p:nvPr>
            <p:ph sz="quarter" idx="10" hasCustomPrompt="1"/>
          </p:nvPr>
        </p:nvSpPr>
        <p:spPr>
          <a:xfrm>
            <a:off x="550863" y="4145758"/>
            <a:ext cx="4968875" cy="221599"/>
          </a:xfrm>
        </p:spPr>
        <p:txBody>
          <a:bodyPr/>
          <a:lstStyle>
            <a:lvl1pPr marL="0" indent="0">
              <a:buNone/>
              <a:defRPr lang="en-GB" sz="1600" b="0" dirty="0">
                <a:solidFill>
                  <a:schemeClr val="bg1"/>
                </a:solidFill>
                <a:latin typeface="+mn-lt"/>
              </a:defRPr>
            </a:lvl1pPr>
          </a:lstStyle>
          <a:p>
            <a:pPr lvl="0"/>
            <a:r>
              <a:rPr lang="en-US" dirty="0"/>
              <a:t>Intro text</a:t>
            </a:r>
            <a:endParaRPr lang="en-GB" dirty="0"/>
          </a:p>
        </p:txBody>
      </p:sp>
      <p:sp>
        <p:nvSpPr>
          <p:cNvPr id="11" name="Text Placeholder 29">
            <a:extLst>
              <a:ext uri="{FF2B5EF4-FFF2-40B4-BE49-F238E27FC236}">
                <a16:creationId xmlns:a16="http://schemas.microsoft.com/office/drawing/2014/main" id="{37EFC4CA-22F0-05DA-40BE-62289A8B74F6}"/>
              </a:ext>
            </a:extLst>
          </p:cNvPr>
          <p:cNvSpPr>
            <a:spLocks noGrp="1"/>
          </p:cNvSpPr>
          <p:nvPr>
            <p:ph type="body" sz="quarter" idx="12" hasCustomPrompt="1"/>
          </p:nvPr>
        </p:nvSpPr>
        <p:spPr>
          <a:xfrm>
            <a:off x="550863" y="2888888"/>
            <a:ext cx="4968875" cy="540112"/>
          </a:xfrm>
        </p:spPr>
        <p:txBody>
          <a:bodyPr bIns="288000"/>
          <a:lstStyle>
            <a:lvl1pPr marL="0" indent="0">
              <a:buNone/>
              <a:defRPr sz="1800" b="0">
                <a:solidFill>
                  <a:schemeClr val="accent3"/>
                </a:solidFill>
                <a:latin typeface="+mn-lt"/>
              </a:defRPr>
            </a:lvl1pPr>
          </a:lstStyle>
          <a:p>
            <a:pPr lvl="0"/>
            <a:r>
              <a:rPr lang="en-US" dirty="0"/>
              <a:t>Date goes in here</a:t>
            </a:r>
            <a:endParaRPr lang="en-GB" dirty="0"/>
          </a:p>
        </p:txBody>
      </p:sp>
      <p:pic>
        <p:nvPicPr>
          <p:cNvPr id="2" name="Graphic 1">
            <a:extLst>
              <a:ext uri="{FF2B5EF4-FFF2-40B4-BE49-F238E27FC236}">
                <a16:creationId xmlns:a16="http://schemas.microsoft.com/office/drawing/2014/main" id="{3B18E990-7B72-AAD8-5A1F-472C19F6D58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0863" y="608776"/>
            <a:ext cx="2825747" cy="431800"/>
          </a:xfrm>
          <a:prstGeom prst="rect">
            <a:avLst/>
          </a:prstGeom>
        </p:spPr>
      </p:pic>
    </p:spTree>
    <p:extLst>
      <p:ext uri="{BB962C8B-B14F-4D97-AF65-F5344CB8AC3E}">
        <p14:creationId xmlns:p14="http://schemas.microsoft.com/office/powerpoint/2010/main" val="14055733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74">
          <p15:clr>
            <a:srgbClr val="FBAE40"/>
          </p15:clr>
        </p15:guide>
        <p15:guide id="4" orient="horz" pos="3747">
          <p15:clr>
            <a:srgbClr val="FBAE40"/>
          </p15:clr>
        </p15:guide>
        <p15:guide id="5" orient="horz" pos="352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title-ligh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C35CC16-DA2A-8C18-9024-593D50E82D3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0864" y="6114600"/>
            <a:ext cx="1507763" cy="230400"/>
          </a:xfrm>
          <a:prstGeom prst="rect">
            <a:avLst/>
          </a:prstGeom>
        </p:spPr>
      </p:pic>
      <p:cxnSp>
        <p:nvCxnSpPr>
          <p:cNvPr id="4" name="Straight Connector 3">
            <a:extLst>
              <a:ext uri="{FF2B5EF4-FFF2-40B4-BE49-F238E27FC236}">
                <a16:creationId xmlns:a16="http://schemas.microsoft.com/office/drawing/2014/main" id="{8C87C8B5-0653-429F-8CC0-D5FB305C8573}"/>
              </a:ext>
            </a:extLst>
          </p:cNvPr>
          <p:cNvCxnSpPr>
            <a:cxnSpLocks/>
          </p:cNvCxnSpPr>
          <p:nvPr userDrawn="1"/>
        </p:nvCxnSpPr>
        <p:spPr>
          <a:xfrm>
            <a:off x="2280000" y="6308725"/>
            <a:ext cx="9359549" cy="0"/>
          </a:xfrm>
          <a:prstGeom prst="line">
            <a:avLst/>
          </a:prstGeom>
          <a:ln w="1270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9596B9F8-FFEC-D6E2-7FD1-473BDBBAE8BD}"/>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6" name="Title Placeholder 25">
            <a:extLst>
              <a:ext uri="{FF2B5EF4-FFF2-40B4-BE49-F238E27FC236}">
                <a16:creationId xmlns:a16="http://schemas.microsoft.com/office/drawing/2014/main" id="{51DDE61C-EDCE-8C75-8F35-0B4773E82338}"/>
              </a:ext>
            </a:extLst>
          </p:cNvPr>
          <p:cNvSpPr>
            <a:spLocks noGrp="1"/>
          </p:cNvSpPr>
          <p:nvPr>
            <p:ph type="title" hasCustomPrompt="1"/>
          </p:nvPr>
        </p:nvSpPr>
        <p:spPr>
          <a:xfrm>
            <a:off x="552451" y="2719628"/>
            <a:ext cx="4967288" cy="576293"/>
          </a:xfrm>
          <a:prstGeom prst="rect">
            <a:avLst/>
          </a:prstGeom>
          <a:solidFill>
            <a:schemeClr val="tx2"/>
          </a:solidFill>
        </p:spPr>
        <p:txBody>
          <a:bodyPr vert="horz" wrap="square" lIns="0" tIns="0" rIns="0" bIns="144000" rtlCol="0" anchor="t" anchorCtr="0">
            <a:spAutoFit/>
          </a:bodyPr>
          <a:lstStyle>
            <a:lvl1pPr>
              <a:lnSpc>
                <a:spcPct val="100000"/>
              </a:lnSpc>
              <a:defRPr sz="2800">
                <a:solidFill>
                  <a:schemeClr val="bg1"/>
                </a:solidFill>
                <a:latin typeface="+mj-lt"/>
              </a:defRPr>
            </a:lvl1pPr>
          </a:lstStyle>
          <a:p>
            <a:r>
              <a:rPr lang="en-GB" dirty="0"/>
              <a:t>Click to edit section header</a:t>
            </a:r>
          </a:p>
        </p:txBody>
      </p:sp>
      <p:sp>
        <p:nvSpPr>
          <p:cNvPr id="7" name="Content Placeholder 25">
            <a:extLst>
              <a:ext uri="{FF2B5EF4-FFF2-40B4-BE49-F238E27FC236}">
                <a16:creationId xmlns:a16="http://schemas.microsoft.com/office/drawing/2014/main" id="{D59DF3CC-6403-5B93-C578-A9A745A7237F}"/>
              </a:ext>
            </a:extLst>
          </p:cNvPr>
          <p:cNvSpPr>
            <a:spLocks noGrp="1"/>
          </p:cNvSpPr>
          <p:nvPr>
            <p:ph sz="quarter" idx="12" hasCustomPrompt="1"/>
          </p:nvPr>
        </p:nvSpPr>
        <p:spPr>
          <a:xfrm>
            <a:off x="552450" y="3314989"/>
            <a:ext cx="4968875" cy="221599"/>
          </a:xfrm>
        </p:spPr>
        <p:txBody>
          <a:bodyPr/>
          <a:lstStyle>
            <a:lvl1pPr marL="0" indent="0">
              <a:buNone/>
              <a:defRPr lang="en-GB" sz="1600" b="0" dirty="0">
                <a:solidFill>
                  <a:schemeClr val="bg1"/>
                </a:solidFill>
                <a:latin typeface="+mn-lt"/>
              </a:defRPr>
            </a:lvl1pPr>
          </a:lstStyle>
          <a:p>
            <a:pPr lvl="0"/>
            <a:r>
              <a:rPr lang="en-US" dirty="0"/>
              <a:t>Intro text</a:t>
            </a:r>
            <a:endParaRPr lang="en-GB" dirty="0"/>
          </a:p>
        </p:txBody>
      </p:sp>
      <p:sp>
        <p:nvSpPr>
          <p:cNvPr id="11" name="Picture Placeholder 27">
            <a:extLst>
              <a:ext uri="{FF2B5EF4-FFF2-40B4-BE49-F238E27FC236}">
                <a16:creationId xmlns:a16="http://schemas.microsoft.com/office/drawing/2014/main" id="{737D79C6-D5A1-608D-0CCE-D0B90E4D940B}"/>
              </a:ext>
            </a:extLst>
          </p:cNvPr>
          <p:cNvSpPr>
            <a:spLocks noGrp="1"/>
          </p:cNvSpPr>
          <p:nvPr>
            <p:ph type="pic" sz="quarter" idx="14" hasCustomPrompt="1"/>
          </p:nvPr>
        </p:nvSpPr>
        <p:spPr>
          <a:xfrm>
            <a:off x="6096000" y="549274"/>
            <a:ext cx="5543550" cy="5040313"/>
          </a:xfrm>
        </p:spPr>
        <p:txBody>
          <a:bodyPr>
            <a:noAutofit/>
          </a:bodyPr>
          <a:lstStyle>
            <a:lvl1pPr>
              <a:defRPr sz="2000">
                <a:solidFill>
                  <a:schemeClr val="bg1"/>
                </a:solidFill>
              </a:defRPr>
            </a:lvl1pPr>
          </a:lstStyle>
          <a:p>
            <a:r>
              <a:rPr lang="en-GB" dirty="0"/>
              <a:t>Insert dark picture</a:t>
            </a:r>
          </a:p>
        </p:txBody>
      </p:sp>
      <p:sp>
        <p:nvSpPr>
          <p:cNvPr id="10" name="SmartArt Placeholder 11">
            <a:extLst>
              <a:ext uri="{FF2B5EF4-FFF2-40B4-BE49-F238E27FC236}">
                <a16:creationId xmlns:a16="http://schemas.microsoft.com/office/drawing/2014/main" id="{C77F91BF-EF2E-3A4B-8579-2B017C76F13D}"/>
              </a:ext>
            </a:extLst>
          </p:cNvPr>
          <p:cNvSpPr>
            <a:spLocks noGrp="1" noRot="1" noChangeAspect="1" noMove="1" noResize="1" noEditPoints="1" noAdjustHandles="1" noChangeArrowheads="1" noChangeShapeType="1"/>
          </p:cNvSpPr>
          <p:nvPr>
            <p:ph type="dgm" sz="quarter" idx="13" hasCustomPrompt="1"/>
          </p:nvPr>
        </p:nvSpPr>
        <p:spPr>
          <a:xfrm>
            <a:off x="9192000" y="836613"/>
            <a:ext cx="2160000" cy="443003"/>
          </a:xfrm>
          <a:blipFill>
            <a:blip r:embed="rId4">
              <a:extLst>
                <a:ext uri="{96DAC541-7B7A-43D3-8B79-37D633B846F1}">
                  <asvg:svgBlip xmlns:asvg="http://schemas.microsoft.com/office/drawing/2016/SVG/main" r:embed="rId5"/>
                </a:ext>
              </a:extLst>
            </a:blip>
            <a:stretch>
              <a:fillRect/>
            </a:stretch>
          </a:blipFill>
        </p:spPr>
        <p:txBody>
          <a:bodyPr>
            <a:noAutofit/>
          </a:bodyPr>
          <a:lstStyle>
            <a:lvl1pPr marL="0" indent="0">
              <a:buNone/>
              <a:defRPr sz="1400" b="0">
                <a:solidFill>
                  <a:schemeClr val="bg1"/>
                </a:solidFill>
              </a:defRPr>
            </a:lvl1pPr>
          </a:lstStyle>
          <a:p>
            <a:r>
              <a:rPr lang="en-GB" dirty="0"/>
              <a:t>Yellow Mark – do not move</a:t>
            </a:r>
          </a:p>
        </p:txBody>
      </p:sp>
    </p:spTree>
    <p:extLst>
      <p:ext uri="{BB962C8B-B14F-4D97-AF65-F5344CB8AC3E}">
        <p14:creationId xmlns:p14="http://schemas.microsoft.com/office/powerpoint/2010/main" val="8575436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title-dar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596B9F8-FFEC-D6E2-7FD1-473BDBBAE8BD}"/>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6" name="Title Placeholder 25">
            <a:extLst>
              <a:ext uri="{FF2B5EF4-FFF2-40B4-BE49-F238E27FC236}">
                <a16:creationId xmlns:a16="http://schemas.microsoft.com/office/drawing/2014/main" id="{51DDE61C-EDCE-8C75-8F35-0B4773E82338}"/>
              </a:ext>
            </a:extLst>
          </p:cNvPr>
          <p:cNvSpPr>
            <a:spLocks noGrp="1"/>
          </p:cNvSpPr>
          <p:nvPr>
            <p:ph type="title" hasCustomPrompt="1"/>
          </p:nvPr>
        </p:nvSpPr>
        <p:spPr>
          <a:xfrm>
            <a:off x="552451" y="2719628"/>
            <a:ext cx="4967288" cy="576293"/>
          </a:xfrm>
          <a:prstGeom prst="rect">
            <a:avLst/>
          </a:prstGeom>
          <a:solidFill>
            <a:schemeClr val="tx2"/>
          </a:solidFill>
        </p:spPr>
        <p:txBody>
          <a:bodyPr vert="horz" wrap="square" lIns="0" tIns="0" rIns="0" bIns="144000" rtlCol="0" anchor="t" anchorCtr="0">
            <a:spAutoFit/>
          </a:bodyPr>
          <a:lstStyle>
            <a:lvl1pPr>
              <a:lnSpc>
                <a:spcPct val="100000"/>
              </a:lnSpc>
              <a:defRPr sz="2800">
                <a:solidFill>
                  <a:schemeClr val="bg1"/>
                </a:solidFill>
                <a:latin typeface="+mj-lt"/>
              </a:defRPr>
            </a:lvl1pPr>
          </a:lstStyle>
          <a:p>
            <a:r>
              <a:rPr lang="en-GB" dirty="0"/>
              <a:t>Click to edit section header</a:t>
            </a:r>
          </a:p>
        </p:txBody>
      </p:sp>
      <p:sp>
        <p:nvSpPr>
          <p:cNvPr id="7" name="Content Placeholder 25">
            <a:extLst>
              <a:ext uri="{FF2B5EF4-FFF2-40B4-BE49-F238E27FC236}">
                <a16:creationId xmlns:a16="http://schemas.microsoft.com/office/drawing/2014/main" id="{D59DF3CC-6403-5B93-C578-A9A745A7237F}"/>
              </a:ext>
            </a:extLst>
          </p:cNvPr>
          <p:cNvSpPr>
            <a:spLocks noGrp="1"/>
          </p:cNvSpPr>
          <p:nvPr>
            <p:ph sz="quarter" idx="12" hasCustomPrompt="1"/>
          </p:nvPr>
        </p:nvSpPr>
        <p:spPr>
          <a:xfrm>
            <a:off x="552450" y="3314989"/>
            <a:ext cx="4968875" cy="221599"/>
          </a:xfrm>
        </p:spPr>
        <p:txBody>
          <a:bodyPr/>
          <a:lstStyle>
            <a:lvl1pPr marL="0" indent="0">
              <a:buNone/>
              <a:defRPr lang="en-GB" sz="1600" b="0" dirty="0">
                <a:solidFill>
                  <a:schemeClr val="bg1"/>
                </a:solidFill>
                <a:latin typeface="+mn-lt"/>
              </a:defRPr>
            </a:lvl1pPr>
          </a:lstStyle>
          <a:p>
            <a:pPr lvl="0"/>
            <a:r>
              <a:rPr lang="en-US" dirty="0"/>
              <a:t>Intro text</a:t>
            </a:r>
            <a:endParaRPr lang="en-GB" dirty="0"/>
          </a:p>
        </p:txBody>
      </p:sp>
      <p:pic>
        <p:nvPicPr>
          <p:cNvPr id="8" name="Graphic 7">
            <a:extLst>
              <a:ext uri="{FF2B5EF4-FFF2-40B4-BE49-F238E27FC236}">
                <a16:creationId xmlns:a16="http://schemas.microsoft.com/office/drawing/2014/main" id="{0AD8B9A9-F899-6B89-6671-77A0635CD86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0864" y="6114600"/>
            <a:ext cx="1507763" cy="230400"/>
          </a:xfrm>
          <a:prstGeom prst="rect">
            <a:avLst/>
          </a:prstGeom>
        </p:spPr>
      </p:pic>
      <p:cxnSp>
        <p:nvCxnSpPr>
          <p:cNvPr id="9" name="Straight Connector 8">
            <a:extLst>
              <a:ext uri="{FF2B5EF4-FFF2-40B4-BE49-F238E27FC236}">
                <a16:creationId xmlns:a16="http://schemas.microsoft.com/office/drawing/2014/main" id="{B38D74F7-6436-DAFE-E253-0DFEFEE2A2D6}"/>
              </a:ext>
            </a:extLst>
          </p:cNvPr>
          <p:cNvCxnSpPr>
            <a:cxnSpLocks/>
          </p:cNvCxnSpPr>
          <p:nvPr userDrawn="1"/>
        </p:nvCxnSpPr>
        <p:spPr>
          <a:xfrm>
            <a:off x="2280000" y="6308725"/>
            <a:ext cx="9359549" cy="0"/>
          </a:xfrm>
          <a:prstGeom prst="line">
            <a:avLst/>
          </a:prstGeom>
          <a:ln w="1270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sp>
        <p:nvSpPr>
          <p:cNvPr id="11" name="Picture Placeholder 27">
            <a:extLst>
              <a:ext uri="{FF2B5EF4-FFF2-40B4-BE49-F238E27FC236}">
                <a16:creationId xmlns:a16="http://schemas.microsoft.com/office/drawing/2014/main" id="{737D79C6-D5A1-608D-0CCE-D0B90E4D940B}"/>
              </a:ext>
            </a:extLst>
          </p:cNvPr>
          <p:cNvSpPr>
            <a:spLocks noGrp="1"/>
          </p:cNvSpPr>
          <p:nvPr>
            <p:ph type="pic" sz="quarter" idx="14" hasCustomPrompt="1"/>
          </p:nvPr>
        </p:nvSpPr>
        <p:spPr>
          <a:xfrm>
            <a:off x="6096000" y="549274"/>
            <a:ext cx="5543550" cy="5040313"/>
          </a:xfrm>
        </p:spPr>
        <p:txBody>
          <a:bodyPr>
            <a:noAutofit/>
          </a:bodyPr>
          <a:lstStyle>
            <a:lvl1pPr>
              <a:defRPr sz="2000">
                <a:solidFill>
                  <a:schemeClr val="bg1"/>
                </a:solidFill>
              </a:defRPr>
            </a:lvl1pPr>
          </a:lstStyle>
          <a:p>
            <a:r>
              <a:rPr lang="en-GB" dirty="0"/>
              <a:t>Insert light picture</a:t>
            </a:r>
          </a:p>
        </p:txBody>
      </p:sp>
      <p:sp>
        <p:nvSpPr>
          <p:cNvPr id="5" name="SmartArt Placeholder 34">
            <a:extLst>
              <a:ext uri="{FF2B5EF4-FFF2-40B4-BE49-F238E27FC236}">
                <a16:creationId xmlns:a16="http://schemas.microsoft.com/office/drawing/2014/main" id="{E27D9739-6ACB-48D5-F0A2-BC9E8843A9C0}"/>
              </a:ext>
            </a:extLst>
          </p:cNvPr>
          <p:cNvSpPr>
            <a:spLocks noGrp="1" noRot="1" noChangeAspect="1" noMove="1" noResize="1" noEditPoints="1" noAdjustHandles="1" noChangeArrowheads="1" noChangeShapeType="1"/>
          </p:cNvSpPr>
          <p:nvPr>
            <p:ph type="dgm" sz="quarter" idx="16" hasCustomPrompt="1"/>
          </p:nvPr>
        </p:nvSpPr>
        <p:spPr>
          <a:xfrm>
            <a:off x="9192000" y="825613"/>
            <a:ext cx="2159012" cy="442800"/>
          </a:xfrm>
          <a:blipFill>
            <a:blip r:embed="rId4">
              <a:extLst>
                <a:ext uri="{96DAC541-7B7A-43D3-8B79-37D633B846F1}">
                  <asvg:svgBlip xmlns:asvg="http://schemas.microsoft.com/office/drawing/2016/SVG/main" r:embed="rId5"/>
                </a:ext>
              </a:extLst>
            </a:blip>
            <a:stretch>
              <a:fillRect/>
            </a:stretch>
          </a:blipFill>
        </p:spPr>
        <p:txBody>
          <a:bodyPr>
            <a:noAutofit/>
          </a:bodyPr>
          <a:lstStyle>
            <a:lvl1pPr marL="0" indent="0">
              <a:buNone/>
              <a:defRPr sz="1400" b="0">
                <a:solidFill>
                  <a:schemeClr val="bg1"/>
                </a:solidFill>
              </a:defRPr>
            </a:lvl1pPr>
          </a:lstStyle>
          <a:p>
            <a:r>
              <a:rPr lang="en-GB" dirty="0"/>
              <a:t>Green Mark – do not move</a:t>
            </a:r>
          </a:p>
        </p:txBody>
      </p:sp>
    </p:spTree>
    <p:extLst>
      <p:ext uri="{BB962C8B-B14F-4D97-AF65-F5344CB8AC3E}">
        <p14:creationId xmlns:p14="http://schemas.microsoft.com/office/powerpoint/2010/main" val="2631347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0/50 colum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noRot="1" noMove="1" noResize="1" noEditPoints="1" noAdjustHandles="1" noChangeArrowheads="1" noChangeShapeType="1"/>
          </p:cNvSpPr>
          <p:nvPr>
            <p:ph type="dgm" sz="quarter" idx="14"/>
          </p:nvPr>
        </p:nvSpPr>
        <p:spPr>
          <a:xfrm>
            <a:off x="9534175"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noFill/>
              </a:defRPr>
            </a:lvl1pPr>
          </a:lstStyle>
          <a:p>
            <a:endParaRPr lang="en-GB" dirty="0"/>
          </a:p>
        </p:txBody>
      </p:sp>
      <p:sp>
        <p:nvSpPr>
          <p:cNvPr id="13" name="Title 1">
            <a:extLst>
              <a:ext uri="{FF2B5EF4-FFF2-40B4-BE49-F238E27FC236}">
                <a16:creationId xmlns:a16="http://schemas.microsoft.com/office/drawing/2014/main" id="{0166734C-31E7-B9C1-2612-179F59E58D93}"/>
              </a:ext>
            </a:extLst>
          </p:cNvPr>
          <p:cNvSpPr>
            <a:spLocks noGrp="1"/>
          </p:cNvSpPr>
          <p:nvPr>
            <p:ph type="title" hasCustomPrompt="1"/>
          </p:nvPr>
        </p:nvSpPr>
        <p:spPr>
          <a:xfrm>
            <a:off x="561497" y="547975"/>
            <a:ext cx="11078053" cy="644004"/>
          </a:xfrm>
        </p:spPr>
        <p:txBody>
          <a:bodyPr bIns="144000"/>
          <a:lstStyle>
            <a:lvl1pPr algn="ctr">
              <a:defRPr sz="3600"/>
            </a:lvl1pPr>
          </a:lstStyle>
          <a:p>
            <a:r>
              <a:rPr lang="en-US" dirty="0"/>
              <a:t>Slide title</a:t>
            </a:r>
            <a:endParaRPr lang="en-GB" dirty="0"/>
          </a:p>
        </p:txBody>
      </p:sp>
      <p:sp>
        <p:nvSpPr>
          <p:cNvPr id="2" name="Content Placeholder 25">
            <a:extLst>
              <a:ext uri="{FF2B5EF4-FFF2-40B4-BE49-F238E27FC236}">
                <a16:creationId xmlns:a16="http://schemas.microsoft.com/office/drawing/2014/main" id="{3998C466-CDB1-7A93-142D-5FA056EAC070}"/>
              </a:ext>
            </a:extLst>
          </p:cNvPr>
          <p:cNvSpPr>
            <a:spLocks noGrp="1"/>
          </p:cNvSpPr>
          <p:nvPr>
            <p:ph sz="quarter" idx="12" hasCustomPrompt="1"/>
          </p:nvPr>
        </p:nvSpPr>
        <p:spPr>
          <a:xfrm>
            <a:off x="561498" y="1195408"/>
            <a:ext cx="5247166" cy="4248205"/>
          </a:xfrm>
          <a:noFill/>
        </p:spPr>
        <p:txBody>
          <a:bodyPr/>
          <a:lstStyle>
            <a:lvl1pPr marL="0" indent="0" algn="l">
              <a:lnSpc>
                <a:spcPct val="100000"/>
              </a:lnSpc>
              <a:buNone/>
              <a:defRPr lang="en-GB" sz="2000" b="0" dirty="0">
                <a:solidFill>
                  <a:schemeClr val="tx1"/>
                </a:solidFill>
                <a:latin typeface="Tenorite" panose="00000500000000000000" pitchFamily="2" charset="0"/>
              </a:defRPr>
            </a:lvl1pPr>
          </a:lstStyle>
          <a:p>
            <a:pPr lvl="0"/>
            <a:r>
              <a:rPr lang="en-US" dirty="0"/>
              <a:t>Body</a:t>
            </a:r>
            <a:endParaRPr lang="en-GB" dirty="0"/>
          </a:p>
        </p:txBody>
      </p:sp>
      <p:sp>
        <p:nvSpPr>
          <p:cNvPr id="9" name="Content Placeholder 25">
            <a:extLst>
              <a:ext uri="{FF2B5EF4-FFF2-40B4-BE49-F238E27FC236}">
                <a16:creationId xmlns:a16="http://schemas.microsoft.com/office/drawing/2014/main" id="{08ADA7B7-089A-3BDB-9DC4-7F31C48F3DFA}"/>
              </a:ext>
            </a:extLst>
          </p:cNvPr>
          <p:cNvSpPr>
            <a:spLocks noGrp="1"/>
          </p:cNvSpPr>
          <p:nvPr>
            <p:ph sz="quarter" idx="15" hasCustomPrompt="1"/>
          </p:nvPr>
        </p:nvSpPr>
        <p:spPr>
          <a:xfrm>
            <a:off x="6383339" y="1196976"/>
            <a:ext cx="5247164" cy="4248149"/>
          </a:xfrm>
          <a:noFill/>
        </p:spPr>
        <p:txBody>
          <a:bodyPr/>
          <a:lstStyle>
            <a:lvl1pPr marL="0" indent="0" algn="ctr">
              <a:buNone/>
              <a:defRPr lang="en-GB" sz="1600" b="0" dirty="0">
                <a:solidFill>
                  <a:schemeClr val="tx1"/>
                </a:solidFill>
                <a:latin typeface="Tenorite" panose="00000500000000000000" pitchFamily="2" charset="0"/>
              </a:defRPr>
            </a:lvl1pPr>
          </a:lstStyle>
          <a:p>
            <a:pPr lvl="0"/>
            <a:r>
              <a:rPr lang="en-US" dirty="0"/>
              <a:t>Chart, Images, data etc.</a:t>
            </a:r>
            <a:endParaRPr lang="en-GB" dirty="0"/>
          </a:p>
        </p:txBody>
      </p:sp>
      <p:sp>
        <p:nvSpPr>
          <p:cNvPr id="10" name="Content Placeholder 25">
            <a:extLst>
              <a:ext uri="{FF2B5EF4-FFF2-40B4-BE49-F238E27FC236}">
                <a16:creationId xmlns:a16="http://schemas.microsoft.com/office/drawing/2014/main" id="{D0AB0928-27B7-606D-4F87-9B1C6B556AEF}"/>
              </a:ext>
            </a:extLst>
          </p:cNvPr>
          <p:cNvSpPr>
            <a:spLocks noGrp="1"/>
          </p:cNvSpPr>
          <p:nvPr>
            <p:ph sz="quarter" idx="16" hasCustomPrompt="1"/>
          </p:nvPr>
        </p:nvSpPr>
        <p:spPr>
          <a:xfrm>
            <a:off x="561497" y="5443613"/>
            <a:ext cx="11078053" cy="457012"/>
          </a:xfrm>
          <a:noFill/>
        </p:spPr>
        <p:txBody>
          <a:bodyPr tIns="288000" rIns="144000"/>
          <a:lstStyle>
            <a:lvl1pPr marL="0" indent="0" algn="ctr">
              <a:buNone/>
              <a:defRPr lang="en-GB" sz="1200" b="0" dirty="0">
                <a:solidFill>
                  <a:srgbClr val="696963"/>
                </a:solidFill>
                <a:latin typeface="Tenorite" panose="00000500000000000000" pitchFamily="2" charset="0"/>
              </a:defRPr>
            </a:lvl1pPr>
          </a:lstStyle>
          <a:p>
            <a:pPr lvl="0"/>
            <a:r>
              <a:rPr lang="en-US" dirty="0"/>
              <a:t>Source text</a:t>
            </a:r>
            <a:endParaRPr lang="en-GB" dirty="0"/>
          </a:p>
        </p:txBody>
      </p:sp>
    </p:spTree>
    <p:extLst>
      <p:ext uri="{BB962C8B-B14F-4D97-AF65-F5344CB8AC3E}">
        <p14:creationId xmlns:p14="http://schemas.microsoft.com/office/powerpoint/2010/main" val="452188846"/>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3702" userDrawn="1">
          <p15:clr>
            <a:srgbClr val="FBAE40"/>
          </p15:clr>
        </p15:guide>
        <p15:guide id="3" orient="horz" pos="343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end-slid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0FC9E0E-37AD-F125-C5A5-0D480736A83B}"/>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2760000" y="3905758"/>
            <a:ext cx="9432000" cy="2952242"/>
          </a:xfrm>
          <a:prstGeom prst="rect">
            <a:avLst/>
          </a:prstGeom>
        </p:spPr>
      </p:pic>
      <p:sp>
        <p:nvSpPr>
          <p:cNvPr id="6" name="Title Placeholder 25">
            <a:extLst>
              <a:ext uri="{FF2B5EF4-FFF2-40B4-BE49-F238E27FC236}">
                <a16:creationId xmlns:a16="http://schemas.microsoft.com/office/drawing/2014/main" id="{51DDE61C-EDCE-8C75-8F35-0B4773E82338}"/>
              </a:ext>
            </a:extLst>
          </p:cNvPr>
          <p:cNvSpPr>
            <a:spLocks noGrp="1"/>
          </p:cNvSpPr>
          <p:nvPr>
            <p:ph type="title" hasCustomPrompt="1"/>
          </p:nvPr>
        </p:nvSpPr>
        <p:spPr>
          <a:xfrm>
            <a:off x="550863" y="2706286"/>
            <a:ext cx="11088687" cy="528794"/>
          </a:xfrm>
          <a:prstGeom prst="rect">
            <a:avLst/>
          </a:prstGeom>
          <a:solidFill>
            <a:schemeClr val="tx2"/>
          </a:solidFill>
        </p:spPr>
        <p:txBody>
          <a:bodyPr vert="horz" wrap="square" lIns="0" tIns="0" rIns="0" bIns="36000" rtlCol="0" anchor="t" anchorCtr="0">
            <a:spAutoFit/>
          </a:bodyPr>
          <a:lstStyle>
            <a:lvl1pPr algn="l">
              <a:lnSpc>
                <a:spcPct val="100000"/>
              </a:lnSpc>
              <a:defRPr sz="3200">
                <a:solidFill>
                  <a:schemeClr val="bg1"/>
                </a:solidFill>
                <a:latin typeface="+mj-lt"/>
              </a:defRPr>
            </a:lvl1pPr>
          </a:lstStyle>
          <a:p>
            <a:r>
              <a:rPr lang="en-GB" dirty="0"/>
              <a:t>Insert thank you message</a:t>
            </a:r>
          </a:p>
        </p:txBody>
      </p:sp>
      <p:sp>
        <p:nvSpPr>
          <p:cNvPr id="16" name="Text Placeholder 15">
            <a:extLst>
              <a:ext uri="{FF2B5EF4-FFF2-40B4-BE49-F238E27FC236}">
                <a16:creationId xmlns:a16="http://schemas.microsoft.com/office/drawing/2014/main" id="{0341EEC8-4555-A7D3-BC55-8022381BA8B2}"/>
              </a:ext>
            </a:extLst>
          </p:cNvPr>
          <p:cNvSpPr>
            <a:spLocks noGrp="1"/>
          </p:cNvSpPr>
          <p:nvPr>
            <p:ph type="body" sz="quarter" idx="21" hasCustomPrompt="1"/>
          </p:nvPr>
        </p:nvSpPr>
        <p:spPr>
          <a:xfrm>
            <a:off x="559382" y="4960291"/>
            <a:ext cx="1410322" cy="495108"/>
          </a:xfrm>
        </p:spPr>
        <p:txBody>
          <a:bodyPr wrap="none" bIns="216000"/>
          <a:lstStyle>
            <a:lvl1pPr marL="0" indent="0" algn="l">
              <a:buNone/>
              <a:defRPr sz="2000" b="1"/>
            </a:lvl1pPr>
          </a:lstStyle>
          <a:p>
            <a:pPr lvl="0"/>
            <a:r>
              <a:rPr lang="en-GB" dirty="0"/>
              <a:t>Contact Text</a:t>
            </a:r>
          </a:p>
        </p:txBody>
      </p:sp>
      <p:sp>
        <p:nvSpPr>
          <p:cNvPr id="19" name="Text Placeholder 15">
            <a:extLst>
              <a:ext uri="{FF2B5EF4-FFF2-40B4-BE49-F238E27FC236}">
                <a16:creationId xmlns:a16="http://schemas.microsoft.com/office/drawing/2014/main" id="{3C6787DD-DB61-7115-8B63-C2C4D41FD39B}"/>
              </a:ext>
            </a:extLst>
          </p:cNvPr>
          <p:cNvSpPr>
            <a:spLocks noGrp="1"/>
          </p:cNvSpPr>
          <p:nvPr>
            <p:ph type="body" sz="quarter" idx="23" hasCustomPrompt="1"/>
          </p:nvPr>
        </p:nvSpPr>
        <p:spPr>
          <a:xfrm>
            <a:off x="559382" y="6081760"/>
            <a:ext cx="3048591" cy="221599"/>
          </a:xfrm>
        </p:spPr>
        <p:txBody>
          <a:bodyPr wrap="none" bIns="0"/>
          <a:lstStyle>
            <a:lvl1pPr marL="0" indent="0" algn="l">
              <a:buNone/>
              <a:defRPr sz="1600" b="0">
                <a:latin typeface="+mn-lt"/>
              </a:defRPr>
            </a:lvl1pPr>
          </a:lstStyle>
          <a:p>
            <a:pPr lvl="0"/>
            <a:r>
              <a:rPr lang="en-US" dirty="0"/>
              <a:t>contact@</a:t>
            </a:r>
            <a:r>
              <a:rPr lang="en-US" sz="1600" dirty="0">
                <a:solidFill>
                  <a:schemeClr val="bg1"/>
                </a:solidFill>
              </a:rPr>
              <a:t>lumina-intelligence.com</a:t>
            </a:r>
            <a:endParaRPr lang="en-GB" dirty="0"/>
          </a:p>
        </p:txBody>
      </p:sp>
      <p:sp>
        <p:nvSpPr>
          <p:cNvPr id="20" name="Text Placeholder 15">
            <a:extLst>
              <a:ext uri="{FF2B5EF4-FFF2-40B4-BE49-F238E27FC236}">
                <a16:creationId xmlns:a16="http://schemas.microsoft.com/office/drawing/2014/main" id="{FC5BCA55-12B8-10A9-AF5E-93E50B592747}"/>
              </a:ext>
            </a:extLst>
          </p:cNvPr>
          <p:cNvSpPr>
            <a:spLocks noGrp="1"/>
          </p:cNvSpPr>
          <p:nvPr>
            <p:ph type="body" sz="quarter" idx="24" hasCustomPrompt="1"/>
          </p:nvPr>
        </p:nvSpPr>
        <p:spPr>
          <a:xfrm>
            <a:off x="559382" y="5464839"/>
            <a:ext cx="1295868" cy="301573"/>
          </a:xfrm>
        </p:spPr>
        <p:txBody>
          <a:bodyPr wrap="none" tIns="0" bIns="72000"/>
          <a:lstStyle>
            <a:lvl1pPr marL="0" indent="0" algn="l">
              <a:buNone/>
              <a:defRPr sz="1600" b="1">
                <a:latin typeface="+mn-lt"/>
              </a:defRPr>
            </a:lvl1pPr>
          </a:lstStyle>
          <a:p>
            <a:pPr lvl="0"/>
            <a:r>
              <a:rPr lang="en-US" dirty="0"/>
              <a:t>Contact Name</a:t>
            </a:r>
            <a:endParaRPr lang="en-GB" dirty="0"/>
          </a:p>
        </p:txBody>
      </p:sp>
      <p:pic>
        <p:nvPicPr>
          <p:cNvPr id="22" name="Graphic 21">
            <a:extLst>
              <a:ext uri="{FF2B5EF4-FFF2-40B4-BE49-F238E27FC236}">
                <a16:creationId xmlns:a16="http://schemas.microsoft.com/office/drawing/2014/main" id="{FBCCA8D1-B032-1E0D-8BB4-676D63E243B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0863" y="549275"/>
            <a:ext cx="2825747" cy="431800"/>
          </a:xfrm>
          <a:prstGeom prst="rect">
            <a:avLst/>
          </a:prstGeom>
        </p:spPr>
      </p:pic>
      <p:sp>
        <p:nvSpPr>
          <p:cNvPr id="23" name="Text Placeholder 15">
            <a:extLst>
              <a:ext uri="{FF2B5EF4-FFF2-40B4-BE49-F238E27FC236}">
                <a16:creationId xmlns:a16="http://schemas.microsoft.com/office/drawing/2014/main" id="{24318275-C194-6E59-A65F-98823E079297}"/>
              </a:ext>
            </a:extLst>
          </p:cNvPr>
          <p:cNvSpPr>
            <a:spLocks noGrp="1"/>
          </p:cNvSpPr>
          <p:nvPr>
            <p:ph type="body" sz="quarter" idx="25" hasCustomPrompt="1"/>
          </p:nvPr>
        </p:nvSpPr>
        <p:spPr>
          <a:xfrm>
            <a:off x="559382" y="5773299"/>
            <a:ext cx="753732" cy="301573"/>
          </a:xfrm>
        </p:spPr>
        <p:txBody>
          <a:bodyPr wrap="none" bIns="72000"/>
          <a:lstStyle>
            <a:lvl1pPr marL="0" indent="0" algn="l">
              <a:buNone/>
              <a:defRPr sz="1600" b="0">
                <a:latin typeface="+mn-lt"/>
              </a:defRPr>
            </a:lvl1pPr>
          </a:lstStyle>
          <a:p>
            <a:pPr lvl="0"/>
            <a:r>
              <a:rPr lang="en-US" dirty="0"/>
              <a:t>Job Title</a:t>
            </a:r>
            <a:endParaRPr lang="en-GB" dirty="0"/>
          </a:p>
        </p:txBody>
      </p:sp>
      <p:sp>
        <p:nvSpPr>
          <p:cNvPr id="10" name="TextBox 9">
            <a:extLst>
              <a:ext uri="{FF2B5EF4-FFF2-40B4-BE49-F238E27FC236}">
                <a16:creationId xmlns:a16="http://schemas.microsoft.com/office/drawing/2014/main" id="{386CA69F-BE39-CA5E-6042-92C1369BC16B}"/>
              </a:ext>
            </a:extLst>
          </p:cNvPr>
          <p:cNvSpPr txBox="1"/>
          <p:nvPr userDrawn="1"/>
        </p:nvSpPr>
        <p:spPr>
          <a:xfrm>
            <a:off x="8990677" y="6057138"/>
            <a:ext cx="2641941" cy="246221"/>
          </a:xfrm>
          <a:prstGeom prst="rect">
            <a:avLst/>
          </a:prstGeom>
          <a:noFill/>
        </p:spPr>
        <p:txBody>
          <a:bodyPr wrap="none" lIns="0" tIns="0" rIns="0" bIns="0">
            <a:spAutoFit/>
          </a:bodyPr>
          <a:lstStyle/>
          <a:p>
            <a:pPr lvl="0" algn="r"/>
            <a:r>
              <a:rPr lang="en-US" sz="1600" dirty="0">
                <a:solidFill>
                  <a:schemeClr val="bg1"/>
                </a:solidFill>
              </a:rPr>
              <a:t>www.lumina-intelligence.com</a:t>
            </a:r>
            <a:endParaRPr lang="en-GB" sz="1600" dirty="0">
              <a:solidFill>
                <a:schemeClr val="bg1"/>
              </a:solidFill>
            </a:endParaRPr>
          </a:p>
        </p:txBody>
      </p:sp>
    </p:spTree>
    <p:extLst>
      <p:ext uri="{BB962C8B-B14F-4D97-AF65-F5344CB8AC3E}">
        <p14:creationId xmlns:p14="http://schemas.microsoft.com/office/powerpoint/2010/main" val="39804545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0/50 Column with two line titl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4" name="Footer Placeholder 3">
            <a:extLst>
              <a:ext uri="{FF2B5EF4-FFF2-40B4-BE49-F238E27FC236}">
                <a16:creationId xmlns:a16="http://schemas.microsoft.com/office/drawing/2014/main" id="{76C05877-7F99-2C20-E7F2-7E137E6945F1}"/>
              </a:ext>
            </a:extLst>
          </p:cNvPr>
          <p:cNvSpPr>
            <a:spLocks noGrp="1"/>
          </p:cNvSpPr>
          <p:nvPr>
            <p:ph type="ftr" sz="quarter" idx="11"/>
          </p:nvPr>
        </p:nvSpPr>
        <p:spPr/>
        <p:txBody>
          <a:bodyPr/>
          <a:lstStyle/>
          <a:p>
            <a:r>
              <a:rPr lang="en-GB"/>
              <a:t>Footer Section</a:t>
            </a:r>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noRot="1" noMove="1" noResize="1" noEditPoints="1" noAdjustHandles="1" noChangeArrowheads="1" noChangeShapeType="1"/>
          </p:cNvSpPr>
          <p:nvPr>
            <p:ph type="dgm" sz="quarter" idx="14" hasCustomPrompt="1"/>
          </p:nvPr>
        </p:nvSpPr>
        <p:spPr>
          <a:xfrm>
            <a:off x="9534175"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solidFill>
                  <a:schemeClr val="tx1"/>
                </a:solidFill>
              </a:defRPr>
            </a:lvl1pPr>
          </a:lstStyle>
          <a:p>
            <a:r>
              <a:rPr lang="en-GB" dirty="0"/>
              <a:t>Green mark</a:t>
            </a:r>
          </a:p>
        </p:txBody>
      </p:sp>
      <p:sp>
        <p:nvSpPr>
          <p:cNvPr id="13" name="Title 1">
            <a:extLst>
              <a:ext uri="{FF2B5EF4-FFF2-40B4-BE49-F238E27FC236}">
                <a16:creationId xmlns:a16="http://schemas.microsoft.com/office/drawing/2014/main" id="{0166734C-31E7-B9C1-2612-179F59E58D93}"/>
              </a:ext>
            </a:extLst>
          </p:cNvPr>
          <p:cNvSpPr>
            <a:spLocks noGrp="1"/>
          </p:cNvSpPr>
          <p:nvPr>
            <p:ph type="title" hasCustomPrompt="1"/>
          </p:nvPr>
        </p:nvSpPr>
        <p:spPr>
          <a:xfrm>
            <a:off x="561497" y="549275"/>
            <a:ext cx="11078053" cy="1077871"/>
          </a:xfrm>
        </p:spPr>
        <p:txBody>
          <a:bodyPr bIns="288000"/>
          <a:lstStyle>
            <a:lvl1pPr algn="ctr">
              <a:lnSpc>
                <a:spcPts val="3800"/>
              </a:lnSpc>
              <a:defRPr sz="3600"/>
            </a:lvl1pPr>
          </a:lstStyle>
          <a:p>
            <a:r>
              <a:rPr lang="en-US" dirty="0"/>
              <a:t>Slide title over</a:t>
            </a:r>
            <a:br>
              <a:rPr lang="en-US" dirty="0"/>
            </a:br>
            <a:r>
              <a:rPr lang="en-US" dirty="0"/>
              <a:t>two lines</a:t>
            </a:r>
            <a:endParaRPr lang="en-GB" dirty="0"/>
          </a:p>
        </p:txBody>
      </p:sp>
      <p:sp>
        <p:nvSpPr>
          <p:cNvPr id="6" name="Content Placeholder 25">
            <a:extLst>
              <a:ext uri="{FF2B5EF4-FFF2-40B4-BE49-F238E27FC236}">
                <a16:creationId xmlns:a16="http://schemas.microsoft.com/office/drawing/2014/main" id="{3F68B6D3-D574-9D31-8669-6452C46C6B75}"/>
              </a:ext>
            </a:extLst>
          </p:cNvPr>
          <p:cNvSpPr>
            <a:spLocks noGrp="1"/>
          </p:cNvSpPr>
          <p:nvPr>
            <p:ph sz="quarter" idx="16" hasCustomPrompt="1"/>
          </p:nvPr>
        </p:nvSpPr>
        <p:spPr>
          <a:xfrm>
            <a:off x="561497" y="5421439"/>
            <a:ext cx="11087102" cy="457012"/>
          </a:xfrm>
          <a:noFill/>
        </p:spPr>
        <p:txBody>
          <a:bodyPr tIns="288000" rIns="144000"/>
          <a:lstStyle>
            <a:lvl1pPr marL="0" indent="0" algn="ctr">
              <a:buNone/>
              <a:defRPr lang="en-GB" sz="1200" b="0" dirty="0">
                <a:solidFill>
                  <a:srgbClr val="696963"/>
                </a:solidFill>
                <a:latin typeface="+mn-lt"/>
              </a:defRPr>
            </a:lvl1pPr>
          </a:lstStyle>
          <a:p>
            <a:pPr lvl="0"/>
            <a:r>
              <a:rPr lang="en-US" dirty="0"/>
              <a:t>Source text</a:t>
            </a:r>
            <a:endParaRPr lang="en-GB" dirty="0"/>
          </a:p>
        </p:txBody>
      </p:sp>
      <p:sp>
        <p:nvSpPr>
          <p:cNvPr id="2" name="Content Placeholder 25">
            <a:extLst>
              <a:ext uri="{FF2B5EF4-FFF2-40B4-BE49-F238E27FC236}">
                <a16:creationId xmlns:a16="http://schemas.microsoft.com/office/drawing/2014/main" id="{3998C466-CDB1-7A93-142D-5FA056EAC070}"/>
              </a:ext>
            </a:extLst>
          </p:cNvPr>
          <p:cNvSpPr>
            <a:spLocks noGrp="1"/>
          </p:cNvSpPr>
          <p:nvPr>
            <p:ph sz="quarter" idx="12" hasCustomPrompt="1"/>
          </p:nvPr>
        </p:nvSpPr>
        <p:spPr>
          <a:xfrm>
            <a:off x="561498" y="1628775"/>
            <a:ext cx="5247165" cy="3791589"/>
          </a:xfrm>
          <a:noFill/>
        </p:spPr>
        <p:txBody>
          <a:bodyPr/>
          <a:lstStyle>
            <a:lvl1pPr marL="0" indent="0" algn="l">
              <a:lnSpc>
                <a:spcPct val="100000"/>
              </a:lnSpc>
              <a:buNone/>
              <a:defRPr lang="en-GB" sz="1800" b="0" dirty="0">
                <a:solidFill>
                  <a:schemeClr val="tx1"/>
                </a:solidFill>
                <a:latin typeface="+mn-lt"/>
              </a:defRPr>
            </a:lvl1pPr>
          </a:lstStyle>
          <a:p>
            <a:pPr lvl="0"/>
            <a:r>
              <a:rPr lang="en-US" dirty="0"/>
              <a:t>Body</a:t>
            </a:r>
            <a:endParaRPr lang="en-GB" dirty="0"/>
          </a:p>
        </p:txBody>
      </p:sp>
      <p:sp>
        <p:nvSpPr>
          <p:cNvPr id="9" name="Content Placeholder 25">
            <a:extLst>
              <a:ext uri="{FF2B5EF4-FFF2-40B4-BE49-F238E27FC236}">
                <a16:creationId xmlns:a16="http://schemas.microsoft.com/office/drawing/2014/main" id="{08ADA7B7-089A-3BDB-9DC4-7F31C48F3DFA}"/>
              </a:ext>
            </a:extLst>
          </p:cNvPr>
          <p:cNvSpPr>
            <a:spLocks noGrp="1"/>
          </p:cNvSpPr>
          <p:nvPr>
            <p:ph sz="quarter" idx="15" hasCustomPrompt="1"/>
          </p:nvPr>
        </p:nvSpPr>
        <p:spPr>
          <a:xfrm>
            <a:off x="6383339" y="1629329"/>
            <a:ext cx="5247163" cy="3791589"/>
          </a:xfrm>
          <a:noFill/>
        </p:spPr>
        <p:txBody>
          <a:bodyPr/>
          <a:lstStyle>
            <a:lvl1pPr marL="0" indent="0" algn="ctr">
              <a:buNone/>
              <a:defRPr lang="en-GB" sz="1600" b="0" dirty="0">
                <a:solidFill>
                  <a:schemeClr val="tx1"/>
                </a:solidFill>
                <a:latin typeface="+mn-lt"/>
              </a:defRPr>
            </a:lvl1pPr>
          </a:lstStyle>
          <a:p>
            <a:pPr lvl="0"/>
            <a:r>
              <a:rPr lang="en-US" dirty="0"/>
              <a:t>Chart, Images, data etc.</a:t>
            </a:r>
            <a:endParaRPr lang="en-GB" dirty="0"/>
          </a:p>
        </p:txBody>
      </p:sp>
    </p:spTree>
    <p:extLst>
      <p:ext uri="{BB962C8B-B14F-4D97-AF65-F5344CB8AC3E}">
        <p14:creationId xmlns:p14="http://schemas.microsoft.com/office/powerpoint/2010/main" val="1199444507"/>
      </p:ext>
    </p:extLst>
  </p:cSld>
  <p:clrMapOvr>
    <a:masterClrMapping/>
  </p:clrMapOvr>
  <p:extLst>
    <p:ext uri="{DCECCB84-F9BA-43D5-87BE-67443E8EF086}">
      <p15:sldGuideLst xmlns:p15="http://schemas.microsoft.com/office/powerpoint/2012/main">
        <p15:guide id="1" orient="horz" pos="1026">
          <p15:clr>
            <a:srgbClr val="FBAE40"/>
          </p15:clr>
        </p15:guide>
        <p15:guide id="2" orient="horz" pos="370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0/50 colum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4" name="Footer Placeholder 3">
            <a:extLst>
              <a:ext uri="{FF2B5EF4-FFF2-40B4-BE49-F238E27FC236}">
                <a16:creationId xmlns:a16="http://schemas.microsoft.com/office/drawing/2014/main" id="{76C05877-7F99-2C20-E7F2-7E137E6945F1}"/>
              </a:ext>
            </a:extLst>
          </p:cNvPr>
          <p:cNvSpPr>
            <a:spLocks noGrp="1"/>
          </p:cNvSpPr>
          <p:nvPr>
            <p:ph type="ftr" sz="quarter" idx="11"/>
          </p:nvPr>
        </p:nvSpPr>
        <p:spPr/>
        <p:txBody>
          <a:bodyPr/>
          <a:lstStyle/>
          <a:p>
            <a:r>
              <a:rPr lang="en-GB"/>
              <a:t>Footer Section</a:t>
            </a:r>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noRot="1" noMove="1" noResize="1" noEditPoints="1" noAdjustHandles="1" noChangeArrowheads="1" noChangeShapeType="1"/>
          </p:cNvSpPr>
          <p:nvPr>
            <p:ph type="dgm" sz="quarter" idx="14" hasCustomPrompt="1"/>
          </p:nvPr>
        </p:nvSpPr>
        <p:spPr>
          <a:xfrm>
            <a:off x="9534175"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solidFill>
                  <a:schemeClr val="tx1"/>
                </a:solidFill>
              </a:defRPr>
            </a:lvl1pPr>
          </a:lstStyle>
          <a:p>
            <a:r>
              <a:rPr lang="en-GB" dirty="0"/>
              <a:t>Green mark</a:t>
            </a:r>
          </a:p>
        </p:txBody>
      </p:sp>
      <p:sp>
        <p:nvSpPr>
          <p:cNvPr id="13" name="Title 1">
            <a:extLst>
              <a:ext uri="{FF2B5EF4-FFF2-40B4-BE49-F238E27FC236}">
                <a16:creationId xmlns:a16="http://schemas.microsoft.com/office/drawing/2014/main" id="{0166734C-31E7-B9C1-2612-179F59E58D93}"/>
              </a:ext>
            </a:extLst>
          </p:cNvPr>
          <p:cNvSpPr>
            <a:spLocks noGrp="1"/>
          </p:cNvSpPr>
          <p:nvPr>
            <p:ph type="title" hasCustomPrompt="1"/>
          </p:nvPr>
        </p:nvSpPr>
        <p:spPr>
          <a:xfrm>
            <a:off x="561497" y="549275"/>
            <a:ext cx="11078053" cy="792163"/>
          </a:xfrm>
        </p:spPr>
        <p:txBody>
          <a:bodyPr bIns="288000"/>
          <a:lstStyle>
            <a:lvl1pPr algn="ctr">
              <a:defRPr sz="3600"/>
            </a:lvl1pPr>
          </a:lstStyle>
          <a:p>
            <a:r>
              <a:rPr lang="en-US" dirty="0"/>
              <a:t>Slide title</a:t>
            </a:r>
            <a:endParaRPr lang="en-GB" dirty="0"/>
          </a:p>
        </p:txBody>
      </p:sp>
      <p:sp>
        <p:nvSpPr>
          <p:cNvPr id="2" name="Content Placeholder 25">
            <a:extLst>
              <a:ext uri="{FF2B5EF4-FFF2-40B4-BE49-F238E27FC236}">
                <a16:creationId xmlns:a16="http://schemas.microsoft.com/office/drawing/2014/main" id="{3998C466-CDB1-7A93-142D-5FA056EAC070}"/>
              </a:ext>
            </a:extLst>
          </p:cNvPr>
          <p:cNvSpPr>
            <a:spLocks noGrp="1"/>
          </p:cNvSpPr>
          <p:nvPr>
            <p:ph sz="quarter" idx="12" hasCustomPrompt="1"/>
          </p:nvPr>
        </p:nvSpPr>
        <p:spPr>
          <a:xfrm>
            <a:off x="561498" y="1348418"/>
            <a:ext cx="5247166" cy="4095195"/>
          </a:xfrm>
          <a:noFill/>
        </p:spPr>
        <p:txBody>
          <a:bodyPr/>
          <a:lstStyle>
            <a:lvl1pPr marL="0" indent="0" algn="l">
              <a:lnSpc>
                <a:spcPct val="100000"/>
              </a:lnSpc>
              <a:buNone/>
              <a:defRPr lang="en-GB" sz="1800" b="0" dirty="0">
                <a:solidFill>
                  <a:schemeClr val="tx1"/>
                </a:solidFill>
                <a:latin typeface="+mn-lt"/>
              </a:defRPr>
            </a:lvl1pPr>
          </a:lstStyle>
          <a:p>
            <a:pPr lvl="0"/>
            <a:r>
              <a:rPr lang="en-US" dirty="0"/>
              <a:t>Body</a:t>
            </a:r>
            <a:endParaRPr lang="en-GB" dirty="0"/>
          </a:p>
        </p:txBody>
      </p:sp>
      <p:sp>
        <p:nvSpPr>
          <p:cNvPr id="9" name="Content Placeholder 25">
            <a:extLst>
              <a:ext uri="{FF2B5EF4-FFF2-40B4-BE49-F238E27FC236}">
                <a16:creationId xmlns:a16="http://schemas.microsoft.com/office/drawing/2014/main" id="{08ADA7B7-089A-3BDB-9DC4-7F31C48F3DFA}"/>
              </a:ext>
            </a:extLst>
          </p:cNvPr>
          <p:cNvSpPr>
            <a:spLocks noGrp="1"/>
          </p:cNvSpPr>
          <p:nvPr>
            <p:ph sz="quarter" idx="15" hasCustomPrompt="1"/>
          </p:nvPr>
        </p:nvSpPr>
        <p:spPr>
          <a:xfrm>
            <a:off x="6383339" y="1349930"/>
            <a:ext cx="5247164" cy="4095195"/>
          </a:xfrm>
          <a:noFill/>
        </p:spPr>
        <p:txBody>
          <a:bodyPr/>
          <a:lstStyle>
            <a:lvl1pPr marL="0" indent="0" algn="ctr">
              <a:buNone/>
              <a:defRPr lang="en-GB" sz="1600" b="0" dirty="0">
                <a:solidFill>
                  <a:schemeClr val="tx1"/>
                </a:solidFill>
                <a:latin typeface="+mn-lt"/>
              </a:defRPr>
            </a:lvl1pPr>
          </a:lstStyle>
          <a:p>
            <a:pPr lvl="0"/>
            <a:r>
              <a:rPr lang="en-US" dirty="0"/>
              <a:t>Chart, Images, data etc.</a:t>
            </a:r>
            <a:endParaRPr lang="en-GB" dirty="0"/>
          </a:p>
        </p:txBody>
      </p:sp>
      <p:sp>
        <p:nvSpPr>
          <p:cNvPr id="10" name="Content Placeholder 25">
            <a:extLst>
              <a:ext uri="{FF2B5EF4-FFF2-40B4-BE49-F238E27FC236}">
                <a16:creationId xmlns:a16="http://schemas.microsoft.com/office/drawing/2014/main" id="{D0AB0928-27B7-606D-4F87-9B1C6B556AEF}"/>
              </a:ext>
            </a:extLst>
          </p:cNvPr>
          <p:cNvSpPr>
            <a:spLocks noGrp="1"/>
          </p:cNvSpPr>
          <p:nvPr>
            <p:ph sz="quarter" idx="16" hasCustomPrompt="1"/>
          </p:nvPr>
        </p:nvSpPr>
        <p:spPr>
          <a:xfrm>
            <a:off x="561497" y="5443613"/>
            <a:ext cx="11078053" cy="434838"/>
          </a:xfrm>
          <a:noFill/>
        </p:spPr>
        <p:txBody>
          <a:bodyPr tIns="288000" rIns="144000"/>
          <a:lstStyle>
            <a:lvl1pPr marL="0" indent="0" algn="ctr">
              <a:buNone/>
              <a:defRPr lang="en-GB" sz="1200" b="0" dirty="0">
                <a:solidFill>
                  <a:srgbClr val="696963"/>
                </a:solidFill>
                <a:latin typeface="+mn-lt"/>
              </a:defRPr>
            </a:lvl1pPr>
          </a:lstStyle>
          <a:p>
            <a:pPr lvl="0"/>
            <a:r>
              <a:rPr lang="en-US" dirty="0"/>
              <a:t>Source text</a:t>
            </a:r>
            <a:endParaRPr lang="en-GB" dirty="0"/>
          </a:p>
        </p:txBody>
      </p:sp>
    </p:spTree>
    <p:extLst>
      <p:ext uri="{BB962C8B-B14F-4D97-AF65-F5344CB8AC3E}">
        <p14:creationId xmlns:p14="http://schemas.microsoft.com/office/powerpoint/2010/main" val="3779200052"/>
      </p:ext>
    </p:extLst>
  </p:cSld>
  <p:clrMapOvr>
    <a:masterClrMapping/>
  </p:clrMapOvr>
  <p:extLst>
    <p:ext uri="{DCECCB84-F9BA-43D5-87BE-67443E8EF086}">
      <p15:sldGuideLst xmlns:p15="http://schemas.microsoft.com/office/powerpoint/2012/main">
        <p15:guide id="1" orient="horz" pos="845">
          <p15:clr>
            <a:srgbClr val="FBAE40"/>
          </p15:clr>
        </p15:guide>
        <p15:guide id="2" orient="horz" pos="3702">
          <p15:clr>
            <a:srgbClr val="FBAE40"/>
          </p15:clr>
        </p15:guide>
        <p15:guide id="3" orient="horz" pos="343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0/50 text and image ">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4" name="Footer Placeholder 3">
            <a:extLst>
              <a:ext uri="{FF2B5EF4-FFF2-40B4-BE49-F238E27FC236}">
                <a16:creationId xmlns:a16="http://schemas.microsoft.com/office/drawing/2014/main" id="{76C05877-7F99-2C20-E7F2-7E137E6945F1}"/>
              </a:ext>
            </a:extLst>
          </p:cNvPr>
          <p:cNvSpPr>
            <a:spLocks noGrp="1"/>
          </p:cNvSpPr>
          <p:nvPr>
            <p:ph type="ftr" sz="quarter" idx="11"/>
          </p:nvPr>
        </p:nvSpPr>
        <p:spPr/>
        <p:txBody>
          <a:bodyPr/>
          <a:lstStyle/>
          <a:p>
            <a:r>
              <a:rPr lang="en-GB"/>
              <a:t>Footer Section</a:t>
            </a:r>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noRot="1" noMove="1" noResize="1" noEditPoints="1" noAdjustHandles="1" noChangeArrowheads="1" noChangeShapeType="1"/>
          </p:cNvSpPr>
          <p:nvPr>
            <p:ph type="dgm" sz="quarter" idx="14" hasCustomPrompt="1"/>
          </p:nvPr>
        </p:nvSpPr>
        <p:spPr>
          <a:xfrm>
            <a:off x="9534175"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solidFill>
                  <a:schemeClr val="tx1"/>
                </a:solidFill>
              </a:defRPr>
            </a:lvl1pPr>
          </a:lstStyle>
          <a:p>
            <a:r>
              <a:rPr lang="en-GB" dirty="0"/>
              <a:t>Green mark</a:t>
            </a:r>
          </a:p>
        </p:txBody>
      </p:sp>
      <p:sp>
        <p:nvSpPr>
          <p:cNvPr id="13" name="Title 1">
            <a:extLst>
              <a:ext uri="{FF2B5EF4-FFF2-40B4-BE49-F238E27FC236}">
                <a16:creationId xmlns:a16="http://schemas.microsoft.com/office/drawing/2014/main" id="{0166734C-31E7-B9C1-2612-179F59E58D93}"/>
              </a:ext>
            </a:extLst>
          </p:cNvPr>
          <p:cNvSpPr>
            <a:spLocks noGrp="1"/>
          </p:cNvSpPr>
          <p:nvPr>
            <p:ph type="title" hasCustomPrompt="1"/>
          </p:nvPr>
        </p:nvSpPr>
        <p:spPr>
          <a:xfrm>
            <a:off x="561497" y="549275"/>
            <a:ext cx="11078053" cy="792163"/>
          </a:xfrm>
        </p:spPr>
        <p:txBody>
          <a:bodyPr bIns="288000"/>
          <a:lstStyle>
            <a:lvl1pPr algn="ctr">
              <a:defRPr sz="3600"/>
            </a:lvl1pPr>
          </a:lstStyle>
          <a:p>
            <a:r>
              <a:rPr lang="en-US" dirty="0"/>
              <a:t>Slide title</a:t>
            </a:r>
            <a:endParaRPr lang="en-GB" dirty="0"/>
          </a:p>
        </p:txBody>
      </p:sp>
      <p:sp>
        <p:nvSpPr>
          <p:cNvPr id="2" name="Content Placeholder 25">
            <a:extLst>
              <a:ext uri="{FF2B5EF4-FFF2-40B4-BE49-F238E27FC236}">
                <a16:creationId xmlns:a16="http://schemas.microsoft.com/office/drawing/2014/main" id="{3998C466-CDB1-7A93-142D-5FA056EAC070}"/>
              </a:ext>
            </a:extLst>
          </p:cNvPr>
          <p:cNvSpPr>
            <a:spLocks noGrp="1"/>
          </p:cNvSpPr>
          <p:nvPr>
            <p:ph sz="quarter" idx="12" hasCustomPrompt="1"/>
          </p:nvPr>
        </p:nvSpPr>
        <p:spPr>
          <a:xfrm>
            <a:off x="561498" y="1348418"/>
            <a:ext cx="5247166" cy="4095195"/>
          </a:xfrm>
          <a:noFill/>
        </p:spPr>
        <p:txBody>
          <a:bodyPr/>
          <a:lstStyle>
            <a:lvl1pPr marL="0" indent="0" algn="l">
              <a:lnSpc>
                <a:spcPct val="100000"/>
              </a:lnSpc>
              <a:buNone/>
              <a:defRPr lang="en-GB" sz="1800" b="0" dirty="0">
                <a:solidFill>
                  <a:schemeClr val="tx1"/>
                </a:solidFill>
                <a:latin typeface="+mn-lt"/>
              </a:defRPr>
            </a:lvl1pPr>
          </a:lstStyle>
          <a:p>
            <a:pPr lvl="0"/>
            <a:r>
              <a:rPr lang="en-US" dirty="0"/>
              <a:t>Body</a:t>
            </a:r>
            <a:endParaRPr lang="en-GB" dirty="0"/>
          </a:p>
        </p:txBody>
      </p:sp>
      <p:sp>
        <p:nvSpPr>
          <p:cNvPr id="10" name="Content Placeholder 25">
            <a:extLst>
              <a:ext uri="{FF2B5EF4-FFF2-40B4-BE49-F238E27FC236}">
                <a16:creationId xmlns:a16="http://schemas.microsoft.com/office/drawing/2014/main" id="{D0AB0928-27B7-606D-4F87-9B1C6B556AEF}"/>
              </a:ext>
            </a:extLst>
          </p:cNvPr>
          <p:cNvSpPr>
            <a:spLocks noGrp="1"/>
          </p:cNvSpPr>
          <p:nvPr>
            <p:ph sz="quarter" idx="16" hasCustomPrompt="1"/>
          </p:nvPr>
        </p:nvSpPr>
        <p:spPr>
          <a:xfrm>
            <a:off x="561497" y="5443613"/>
            <a:ext cx="11078053" cy="434838"/>
          </a:xfrm>
          <a:noFill/>
        </p:spPr>
        <p:txBody>
          <a:bodyPr tIns="288000" rIns="144000"/>
          <a:lstStyle>
            <a:lvl1pPr marL="0" indent="0" algn="ctr">
              <a:buNone/>
              <a:defRPr lang="en-GB" sz="1200" b="0" dirty="0">
                <a:solidFill>
                  <a:srgbClr val="696963"/>
                </a:solidFill>
                <a:latin typeface="+mn-lt"/>
              </a:defRPr>
            </a:lvl1pPr>
          </a:lstStyle>
          <a:p>
            <a:pPr lvl="0"/>
            <a:r>
              <a:rPr lang="en-US" dirty="0"/>
              <a:t>Source text</a:t>
            </a:r>
            <a:endParaRPr lang="en-GB" dirty="0"/>
          </a:p>
        </p:txBody>
      </p:sp>
      <p:sp>
        <p:nvSpPr>
          <p:cNvPr id="6" name="Picture Placeholder 11">
            <a:extLst>
              <a:ext uri="{FF2B5EF4-FFF2-40B4-BE49-F238E27FC236}">
                <a16:creationId xmlns:a16="http://schemas.microsoft.com/office/drawing/2014/main" id="{11525530-DFA5-12F9-0BAC-071FFB343B1C}"/>
              </a:ext>
            </a:extLst>
          </p:cNvPr>
          <p:cNvSpPr>
            <a:spLocks noGrp="1"/>
          </p:cNvSpPr>
          <p:nvPr>
            <p:ph type="pic" sz="quarter" idx="31"/>
          </p:nvPr>
        </p:nvSpPr>
        <p:spPr>
          <a:xfrm>
            <a:off x="6390799" y="1356586"/>
            <a:ext cx="5257800" cy="4078857"/>
          </a:xfrm>
          <a:solidFill>
            <a:schemeClr val="bg1">
              <a:lumMod val="85000"/>
            </a:schemeClr>
          </a:solidFill>
        </p:spPr>
        <p:txBody>
          <a:bodyPr>
            <a:noAutofit/>
          </a:bodyPr>
          <a:lstStyle>
            <a:lvl1pPr>
              <a:defRPr sz="2000"/>
            </a:lvl1pPr>
          </a:lstStyle>
          <a:p>
            <a:endParaRPr lang="en-GB" dirty="0"/>
          </a:p>
        </p:txBody>
      </p:sp>
    </p:spTree>
    <p:extLst>
      <p:ext uri="{BB962C8B-B14F-4D97-AF65-F5344CB8AC3E}">
        <p14:creationId xmlns:p14="http://schemas.microsoft.com/office/powerpoint/2010/main" val="1198731176"/>
      </p:ext>
    </p:extLst>
  </p:cSld>
  <p:clrMapOvr>
    <a:masterClrMapping/>
  </p:clrMapOvr>
  <p:extLst>
    <p:ext uri="{DCECCB84-F9BA-43D5-87BE-67443E8EF086}">
      <p15:sldGuideLst xmlns:p15="http://schemas.microsoft.com/office/powerpoint/2012/main">
        <p15:guide id="1" orient="horz" pos="845">
          <p15:clr>
            <a:srgbClr val="FBAE40"/>
          </p15:clr>
        </p15:guide>
        <p15:guide id="2" orient="horz" pos="3702">
          <p15:clr>
            <a:srgbClr val="FBAE40"/>
          </p15:clr>
        </p15:guide>
        <p15:guide id="3" orient="horz" pos="343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0/50 left-aligned text and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4" name="Footer Placeholder 3">
            <a:extLst>
              <a:ext uri="{FF2B5EF4-FFF2-40B4-BE49-F238E27FC236}">
                <a16:creationId xmlns:a16="http://schemas.microsoft.com/office/drawing/2014/main" id="{76C05877-7F99-2C20-E7F2-7E137E6945F1}"/>
              </a:ext>
            </a:extLst>
          </p:cNvPr>
          <p:cNvSpPr>
            <a:spLocks noGrp="1"/>
          </p:cNvSpPr>
          <p:nvPr>
            <p:ph type="ftr" sz="quarter" idx="11"/>
          </p:nvPr>
        </p:nvSpPr>
        <p:spPr/>
        <p:txBody>
          <a:bodyPr/>
          <a:lstStyle/>
          <a:p>
            <a:r>
              <a:rPr lang="en-GB"/>
              <a:t>Footer Section</a:t>
            </a:r>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noRot="1" noMove="1" noResize="1" noEditPoints="1" noAdjustHandles="1" noChangeArrowheads="1" noChangeShapeType="1"/>
          </p:cNvSpPr>
          <p:nvPr>
            <p:ph type="dgm" sz="quarter" idx="14" hasCustomPrompt="1"/>
          </p:nvPr>
        </p:nvSpPr>
        <p:spPr>
          <a:xfrm>
            <a:off x="3703288"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solidFill>
                  <a:schemeClr val="tx1"/>
                </a:solidFill>
              </a:defRPr>
            </a:lvl1pPr>
          </a:lstStyle>
          <a:p>
            <a:r>
              <a:rPr lang="en-GB" dirty="0"/>
              <a:t>Green mark</a:t>
            </a:r>
          </a:p>
        </p:txBody>
      </p:sp>
      <p:sp>
        <p:nvSpPr>
          <p:cNvPr id="13" name="Title 1">
            <a:extLst>
              <a:ext uri="{FF2B5EF4-FFF2-40B4-BE49-F238E27FC236}">
                <a16:creationId xmlns:a16="http://schemas.microsoft.com/office/drawing/2014/main" id="{0166734C-31E7-B9C1-2612-179F59E58D93}"/>
              </a:ext>
            </a:extLst>
          </p:cNvPr>
          <p:cNvSpPr>
            <a:spLocks noGrp="1"/>
          </p:cNvSpPr>
          <p:nvPr>
            <p:ph type="title" hasCustomPrompt="1"/>
          </p:nvPr>
        </p:nvSpPr>
        <p:spPr>
          <a:xfrm>
            <a:off x="561497" y="1342077"/>
            <a:ext cx="5247167" cy="789411"/>
          </a:xfrm>
        </p:spPr>
        <p:txBody>
          <a:bodyPr bIns="288000"/>
          <a:lstStyle>
            <a:lvl1pPr algn="l">
              <a:defRPr sz="3600"/>
            </a:lvl1pPr>
          </a:lstStyle>
          <a:p>
            <a:r>
              <a:rPr lang="en-GB" dirty="0"/>
              <a:t>Heading</a:t>
            </a:r>
          </a:p>
        </p:txBody>
      </p:sp>
      <p:sp>
        <p:nvSpPr>
          <p:cNvPr id="2" name="Content Placeholder 25">
            <a:extLst>
              <a:ext uri="{FF2B5EF4-FFF2-40B4-BE49-F238E27FC236}">
                <a16:creationId xmlns:a16="http://schemas.microsoft.com/office/drawing/2014/main" id="{3998C466-CDB1-7A93-142D-5FA056EAC070}"/>
              </a:ext>
            </a:extLst>
          </p:cNvPr>
          <p:cNvSpPr>
            <a:spLocks noGrp="1"/>
          </p:cNvSpPr>
          <p:nvPr>
            <p:ph sz="quarter" idx="12" hasCustomPrompt="1"/>
          </p:nvPr>
        </p:nvSpPr>
        <p:spPr>
          <a:xfrm>
            <a:off x="561498" y="2139656"/>
            <a:ext cx="5247166" cy="3303957"/>
          </a:xfrm>
          <a:noFill/>
        </p:spPr>
        <p:txBody>
          <a:bodyPr/>
          <a:lstStyle>
            <a:lvl1pPr marL="0" indent="0" algn="l">
              <a:lnSpc>
                <a:spcPct val="100000"/>
              </a:lnSpc>
              <a:buNone/>
              <a:defRPr lang="en-GB" sz="1800" b="0" dirty="0">
                <a:solidFill>
                  <a:schemeClr val="tx1"/>
                </a:solidFill>
                <a:latin typeface="+mn-lt"/>
              </a:defRPr>
            </a:lvl1pPr>
          </a:lstStyle>
          <a:p>
            <a:pPr lvl="0"/>
            <a:r>
              <a:rPr lang="en-US" dirty="0"/>
              <a:t>Body</a:t>
            </a:r>
            <a:endParaRPr lang="en-GB" dirty="0"/>
          </a:p>
        </p:txBody>
      </p:sp>
      <p:sp>
        <p:nvSpPr>
          <p:cNvPr id="10" name="Content Placeholder 25">
            <a:extLst>
              <a:ext uri="{FF2B5EF4-FFF2-40B4-BE49-F238E27FC236}">
                <a16:creationId xmlns:a16="http://schemas.microsoft.com/office/drawing/2014/main" id="{D0AB0928-27B7-606D-4F87-9B1C6B556AEF}"/>
              </a:ext>
            </a:extLst>
          </p:cNvPr>
          <p:cNvSpPr>
            <a:spLocks noGrp="1"/>
          </p:cNvSpPr>
          <p:nvPr>
            <p:ph sz="quarter" idx="16" hasCustomPrompt="1"/>
          </p:nvPr>
        </p:nvSpPr>
        <p:spPr>
          <a:xfrm>
            <a:off x="561497" y="5443613"/>
            <a:ext cx="11078053" cy="434838"/>
          </a:xfrm>
          <a:noFill/>
        </p:spPr>
        <p:txBody>
          <a:bodyPr tIns="288000" rIns="144000"/>
          <a:lstStyle>
            <a:lvl1pPr marL="0" indent="0" algn="ctr">
              <a:buNone/>
              <a:defRPr lang="en-GB" sz="1200" b="0" dirty="0">
                <a:solidFill>
                  <a:srgbClr val="696963"/>
                </a:solidFill>
                <a:latin typeface="+mn-lt"/>
              </a:defRPr>
            </a:lvl1pPr>
          </a:lstStyle>
          <a:p>
            <a:pPr lvl="0"/>
            <a:r>
              <a:rPr lang="en-US" dirty="0"/>
              <a:t>Source text</a:t>
            </a:r>
            <a:endParaRPr lang="en-GB" dirty="0"/>
          </a:p>
        </p:txBody>
      </p:sp>
      <p:sp>
        <p:nvSpPr>
          <p:cNvPr id="7" name="Picture Placeholder 11">
            <a:extLst>
              <a:ext uri="{FF2B5EF4-FFF2-40B4-BE49-F238E27FC236}">
                <a16:creationId xmlns:a16="http://schemas.microsoft.com/office/drawing/2014/main" id="{A96F4EFC-BD6D-FC80-FB10-833F0E7CE885}"/>
              </a:ext>
            </a:extLst>
          </p:cNvPr>
          <p:cNvSpPr>
            <a:spLocks noGrp="1"/>
          </p:cNvSpPr>
          <p:nvPr>
            <p:ph type="pic" sz="quarter" idx="31"/>
          </p:nvPr>
        </p:nvSpPr>
        <p:spPr>
          <a:xfrm>
            <a:off x="6390799" y="549275"/>
            <a:ext cx="5248752" cy="4895849"/>
          </a:xfrm>
          <a:solidFill>
            <a:schemeClr val="bg1">
              <a:lumMod val="85000"/>
            </a:schemeClr>
          </a:solidFill>
        </p:spPr>
        <p:txBody>
          <a:bodyPr>
            <a:noAutofit/>
          </a:bodyPr>
          <a:lstStyle>
            <a:lvl1pPr>
              <a:defRPr sz="2000"/>
            </a:lvl1pPr>
          </a:lstStyle>
          <a:p>
            <a:endParaRPr lang="en-GB" dirty="0"/>
          </a:p>
        </p:txBody>
      </p:sp>
    </p:spTree>
    <p:extLst>
      <p:ext uri="{BB962C8B-B14F-4D97-AF65-F5344CB8AC3E}">
        <p14:creationId xmlns:p14="http://schemas.microsoft.com/office/powerpoint/2010/main" val="2458136156"/>
      </p:ext>
    </p:extLst>
  </p:cSld>
  <p:clrMapOvr>
    <a:masterClrMapping/>
  </p:clrMapOvr>
  <p:extLst>
    <p:ext uri="{DCECCB84-F9BA-43D5-87BE-67443E8EF086}">
      <p15:sldGuideLst xmlns:p15="http://schemas.microsoft.com/office/powerpoint/2012/main">
        <p15:guide id="1" orient="horz" pos="845">
          <p15:clr>
            <a:srgbClr val="FBAE40"/>
          </p15:clr>
        </p15:guide>
        <p15:guide id="2" orient="horz" pos="3702">
          <p15:clr>
            <a:srgbClr val="FBAE40"/>
          </p15:clr>
        </p15:guide>
        <p15:guide id="3" orient="horz" pos="343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0/50 left-aligned text and two imag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4" name="Footer Placeholder 3">
            <a:extLst>
              <a:ext uri="{FF2B5EF4-FFF2-40B4-BE49-F238E27FC236}">
                <a16:creationId xmlns:a16="http://schemas.microsoft.com/office/drawing/2014/main" id="{76C05877-7F99-2C20-E7F2-7E137E6945F1}"/>
              </a:ext>
            </a:extLst>
          </p:cNvPr>
          <p:cNvSpPr>
            <a:spLocks noGrp="1"/>
          </p:cNvSpPr>
          <p:nvPr>
            <p:ph type="ftr" sz="quarter" idx="11"/>
          </p:nvPr>
        </p:nvSpPr>
        <p:spPr/>
        <p:txBody>
          <a:bodyPr/>
          <a:lstStyle/>
          <a:p>
            <a:r>
              <a:rPr lang="en-GB"/>
              <a:t>Footer Section</a:t>
            </a:r>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noRot="1" noMove="1" noResize="1" noEditPoints="1" noAdjustHandles="1" noChangeArrowheads="1" noChangeShapeType="1"/>
          </p:cNvSpPr>
          <p:nvPr>
            <p:ph type="dgm" sz="quarter" idx="14" hasCustomPrompt="1"/>
          </p:nvPr>
        </p:nvSpPr>
        <p:spPr>
          <a:xfrm>
            <a:off x="3703288"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solidFill>
                  <a:schemeClr val="tx1"/>
                </a:solidFill>
              </a:defRPr>
            </a:lvl1pPr>
          </a:lstStyle>
          <a:p>
            <a:r>
              <a:rPr lang="en-GB" dirty="0"/>
              <a:t>Green mark</a:t>
            </a:r>
          </a:p>
        </p:txBody>
      </p:sp>
      <p:sp>
        <p:nvSpPr>
          <p:cNvPr id="13" name="Title 1">
            <a:extLst>
              <a:ext uri="{FF2B5EF4-FFF2-40B4-BE49-F238E27FC236}">
                <a16:creationId xmlns:a16="http://schemas.microsoft.com/office/drawing/2014/main" id="{0166734C-31E7-B9C1-2612-179F59E58D93}"/>
              </a:ext>
            </a:extLst>
          </p:cNvPr>
          <p:cNvSpPr>
            <a:spLocks noGrp="1"/>
          </p:cNvSpPr>
          <p:nvPr>
            <p:ph type="title" hasCustomPrompt="1"/>
          </p:nvPr>
        </p:nvSpPr>
        <p:spPr>
          <a:xfrm>
            <a:off x="561497" y="1342077"/>
            <a:ext cx="5247167" cy="789411"/>
          </a:xfrm>
        </p:spPr>
        <p:txBody>
          <a:bodyPr bIns="288000"/>
          <a:lstStyle>
            <a:lvl1pPr algn="l">
              <a:defRPr sz="3600"/>
            </a:lvl1pPr>
          </a:lstStyle>
          <a:p>
            <a:r>
              <a:rPr lang="en-GB" dirty="0"/>
              <a:t>Heading</a:t>
            </a:r>
          </a:p>
        </p:txBody>
      </p:sp>
      <p:sp>
        <p:nvSpPr>
          <p:cNvPr id="2" name="Content Placeholder 25">
            <a:extLst>
              <a:ext uri="{FF2B5EF4-FFF2-40B4-BE49-F238E27FC236}">
                <a16:creationId xmlns:a16="http://schemas.microsoft.com/office/drawing/2014/main" id="{3998C466-CDB1-7A93-142D-5FA056EAC070}"/>
              </a:ext>
            </a:extLst>
          </p:cNvPr>
          <p:cNvSpPr>
            <a:spLocks noGrp="1"/>
          </p:cNvSpPr>
          <p:nvPr>
            <p:ph sz="quarter" idx="12" hasCustomPrompt="1"/>
          </p:nvPr>
        </p:nvSpPr>
        <p:spPr>
          <a:xfrm>
            <a:off x="561498" y="2139656"/>
            <a:ext cx="5247166" cy="3303957"/>
          </a:xfrm>
          <a:noFill/>
        </p:spPr>
        <p:txBody>
          <a:bodyPr/>
          <a:lstStyle>
            <a:lvl1pPr marL="0" indent="0" algn="l">
              <a:lnSpc>
                <a:spcPct val="100000"/>
              </a:lnSpc>
              <a:buNone/>
              <a:defRPr lang="en-GB" sz="1800" b="0" dirty="0">
                <a:solidFill>
                  <a:schemeClr val="tx1"/>
                </a:solidFill>
                <a:latin typeface="+mn-lt"/>
              </a:defRPr>
            </a:lvl1pPr>
          </a:lstStyle>
          <a:p>
            <a:pPr lvl="0"/>
            <a:r>
              <a:rPr lang="en-US" dirty="0"/>
              <a:t>Body</a:t>
            </a:r>
            <a:endParaRPr lang="en-GB" dirty="0"/>
          </a:p>
        </p:txBody>
      </p:sp>
      <p:sp>
        <p:nvSpPr>
          <p:cNvPr id="10" name="Content Placeholder 25">
            <a:extLst>
              <a:ext uri="{FF2B5EF4-FFF2-40B4-BE49-F238E27FC236}">
                <a16:creationId xmlns:a16="http://schemas.microsoft.com/office/drawing/2014/main" id="{D0AB0928-27B7-606D-4F87-9B1C6B556AEF}"/>
              </a:ext>
            </a:extLst>
          </p:cNvPr>
          <p:cNvSpPr>
            <a:spLocks noGrp="1"/>
          </p:cNvSpPr>
          <p:nvPr>
            <p:ph sz="quarter" idx="16" hasCustomPrompt="1"/>
          </p:nvPr>
        </p:nvSpPr>
        <p:spPr>
          <a:xfrm>
            <a:off x="561497" y="5443613"/>
            <a:ext cx="11069005" cy="434838"/>
          </a:xfrm>
          <a:noFill/>
        </p:spPr>
        <p:txBody>
          <a:bodyPr tIns="288000" rIns="144000"/>
          <a:lstStyle>
            <a:lvl1pPr marL="0" indent="0" algn="ctr">
              <a:buNone/>
              <a:defRPr lang="en-GB" sz="1200" b="0" dirty="0">
                <a:solidFill>
                  <a:srgbClr val="696963"/>
                </a:solidFill>
                <a:latin typeface="+mn-lt"/>
              </a:defRPr>
            </a:lvl1pPr>
          </a:lstStyle>
          <a:p>
            <a:pPr lvl="0"/>
            <a:r>
              <a:rPr lang="en-US" dirty="0"/>
              <a:t>Source text</a:t>
            </a:r>
            <a:endParaRPr lang="en-GB" dirty="0"/>
          </a:p>
        </p:txBody>
      </p:sp>
      <p:sp>
        <p:nvSpPr>
          <p:cNvPr id="6" name="Picture Placeholder 11">
            <a:extLst>
              <a:ext uri="{FF2B5EF4-FFF2-40B4-BE49-F238E27FC236}">
                <a16:creationId xmlns:a16="http://schemas.microsoft.com/office/drawing/2014/main" id="{11525530-DFA5-12F9-0BAC-071FFB343B1C}"/>
              </a:ext>
            </a:extLst>
          </p:cNvPr>
          <p:cNvSpPr>
            <a:spLocks noGrp="1"/>
          </p:cNvSpPr>
          <p:nvPr>
            <p:ph type="pic" sz="quarter" idx="31"/>
          </p:nvPr>
        </p:nvSpPr>
        <p:spPr>
          <a:xfrm>
            <a:off x="6390799" y="549275"/>
            <a:ext cx="5248752" cy="2304000"/>
          </a:xfrm>
          <a:solidFill>
            <a:schemeClr val="bg1">
              <a:lumMod val="85000"/>
            </a:schemeClr>
          </a:solidFill>
        </p:spPr>
        <p:txBody>
          <a:bodyPr>
            <a:noAutofit/>
          </a:bodyPr>
          <a:lstStyle>
            <a:lvl1pPr>
              <a:defRPr sz="2000"/>
            </a:lvl1pPr>
          </a:lstStyle>
          <a:p>
            <a:endParaRPr lang="en-GB" dirty="0"/>
          </a:p>
        </p:txBody>
      </p:sp>
      <p:sp>
        <p:nvSpPr>
          <p:cNvPr id="11" name="Picture Placeholder 11">
            <a:extLst>
              <a:ext uri="{FF2B5EF4-FFF2-40B4-BE49-F238E27FC236}">
                <a16:creationId xmlns:a16="http://schemas.microsoft.com/office/drawing/2014/main" id="{CEB76AC1-AA8F-3C58-C161-2E96F043ED4C}"/>
              </a:ext>
            </a:extLst>
          </p:cNvPr>
          <p:cNvSpPr>
            <a:spLocks noGrp="1"/>
          </p:cNvSpPr>
          <p:nvPr>
            <p:ph type="pic" sz="quarter" idx="32"/>
          </p:nvPr>
        </p:nvSpPr>
        <p:spPr>
          <a:xfrm>
            <a:off x="6390799" y="3144086"/>
            <a:ext cx="5248752" cy="2304000"/>
          </a:xfrm>
          <a:solidFill>
            <a:schemeClr val="bg1">
              <a:lumMod val="85000"/>
            </a:schemeClr>
          </a:solidFill>
        </p:spPr>
        <p:txBody>
          <a:bodyPr>
            <a:noAutofit/>
          </a:bodyPr>
          <a:lstStyle>
            <a:lvl1pPr>
              <a:defRPr sz="2000"/>
            </a:lvl1pPr>
          </a:lstStyle>
          <a:p>
            <a:endParaRPr lang="en-GB" dirty="0"/>
          </a:p>
        </p:txBody>
      </p:sp>
    </p:spTree>
    <p:extLst>
      <p:ext uri="{BB962C8B-B14F-4D97-AF65-F5344CB8AC3E}">
        <p14:creationId xmlns:p14="http://schemas.microsoft.com/office/powerpoint/2010/main" val="2217061958"/>
      </p:ext>
    </p:extLst>
  </p:cSld>
  <p:clrMapOvr>
    <a:masterClrMapping/>
  </p:clrMapOvr>
  <p:extLst>
    <p:ext uri="{DCECCB84-F9BA-43D5-87BE-67443E8EF086}">
      <p15:sldGuideLst xmlns:p15="http://schemas.microsoft.com/office/powerpoint/2012/main">
        <p15:guide id="1" orient="horz" pos="845">
          <p15:clr>
            <a:srgbClr val="FBAE40"/>
          </p15:clr>
        </p15:guide>
        <p15:guide id="2" orient="horz" pos="3702">
          <p15:clr>
            <a:srgbClr val="FBAE40"/>
          </p15:clr>
        </p15:guide>
        <p15:guide id="3" orient="horz" pos="343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0/50 text and 4 imag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4" name="Footer Placeholder 3">
            <a:extLst>
              <a:ext uri="{FF2B5EF4-FFF2-40B4-BE49-F238E27FC236}">
                <a16:creationId xmlns:a16="http://schemas.microsoft.com/office/drawing/2014/main" id="{76C05877-7F99-2C20-E7F2-7E137E6945F1}"/>
              </a:ext>
            </a:extLst>
          </p:cNvPr>
          <p:cNvSpPr>
            <a:spLocks noGrp="1"/>
          </p:cNvSpPr>
          <p:nvPr>
            <p:ph type="ftr" sz="quarter" idx="11"/>
          </p:nvPr>
        </p:nvSpPr>
        <p:spPr/>
        <p:txBody>
          <a:bodyPr/>
          <a:lstStyle/>
          <a:p>
            <a:r>
              <a:rPr lang="en-GB"/>
              <a:t>Footer Section</a:t>
            </a:r>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noRot="1" noMove="1" noResize="1" noEditPoints="1" noAdjustHandles="1" noChangeArrowheads="1" noChangeShapeType="1"/>
          </p:cNvSpPr>
          <p:nvPr>
            <p:ph type="dgm" sz="quarter" idx="14" hasCustomPrompt="1"/>
          </p:nvPr>
        </p:nvSpPr>
        <p:spPr>
          <a:xfrm>
            <a:off x="3703288"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solidFill>
                  <a:schemeClr val="tx1"/>
                </a:solidFill>
              </a:defRPr>
            </a:lvl1pPr>
          </a:lstStyle>
          <a:p>
            <a:r>
              <a:rPr lang="en-GB" dirty="0"/>
              <a:t>Green mark</a:t>
            </a:r>
          </a:p>
        </p:txBody>
      </p:sp>
      <p:sp>
        <p:nvSpPr>
          <p:cNvPr id="13" name="Title 1">
            <a:extLst>
              <a:ext uri="{FF2B5EF4-FFF2-40B4-BE49-F238E27FC236}">
                <a16:creationId xmlns:a16="http://schemas.microsoft.com/office/drawing/2014/main" id="{0166734C-31E7-B9C1-2612-179F59E58D93}"/>
              </a:ext>
            </a:extLst>
          </p:cNvPr>
          <p:cNvSpPr>
            <a:spLocks noGrp="1"/>
          </p:cNvSpPr>
          <p:nvPr>
            <p:ph type="title" hasCustomPrompt="1"/>
          </p:nvPr>
        </p:nvSpPr>
        <p:spPr>
          <a:xfrm>
            <a:off x="561497" y="1342077"/>
            <a:ext cx="5247167" cy="789411"/>
          </a:xfrm>
        </p:spPr>
        <p:txBody>
          <a:bodyPr bIns="288000"/>
          <a:lstStyle>
            <a:lvl1pPr algn="l">
              <a:defRPr sz="3600"/>
            </a:lvl1pPr>
          </a:lstStyle>
          <a:p>
            <a:r>
              <a:rPr lang="en-GB" dirty="0"/>
              <a:t>Heading</a:t>
            </a:r>
          </a:p>
        </p:txBody>
      </p:sp>
      <p:sp>
        <p:nvSpPr>
          <p:cNvPr id="2" name="Content Placeholder 25">
            <a:extLst>
              <a:ext uri="{FF2B5EF4-FFF2-40B4-BE49-F238E27FC236}">
                <a16:creationId xmlns:a16="http://schemas.microsoft.com/office/drawing/2014/main" id="{3998C466-CDB1-7A93-142D-5FA056EAC070}"/>
              </a:ext>
            </a:extLst>
          </p:cNvPr>
          <p:cNvSpPr>
            <a:spLocks noGrp="1"/>
          </p:cNvSpPr>
          <p:nvPr>
            <p:ph sz="quarter" idx="12" hasCustomPrompt="1"/>
          </p:nvPr>
        </p:nvSpPr>
        <p:spPr>
          <a:xfrm>
            <a:off x="561498" y="2139656"/>
            <a:ext cx="5247166" cy="3305469"/>
          </a:xfrm>
          <a:noFill/>
        </p:spPr>
        <p:txBody>
          <a:bodyPr/>
          <a:lstStyle>
            <a:lvl1pPr marL="0" indent="0" algn="l">
              <a:lnSpc>
                <a:spcPct val="100000"/>
              </a:lnSpc>
              <a:buNone/>
              <a:defRPr lang="en-GB" sz="1800" b="0" dirty="0">
                <a:solidFill>
                  <a:schemeClr val="tx1"/>
                </a:solidFill>
                <a:latin typeface="+mn-lt"/>
              </a:defRPr>
            </a:lvl1pPr>
          </a:lstStyle>
          <a:p>
            <a:pPr lvl="0"/>
            <a:r>
              <a:rPr lang="en-US" dirty="0"/>
              <a:t>Body</a:t>
            </a:r>
            <a:endParaRPr lang="en-GB" dirty="0"/>
          </a:p>
        </p:txBody>
      </p:sp>
      <p:sp>
        <p:nvSpPr>
          <p:cNvPr id="10" name="Content Placeholder 25">
            <a:extLst>
              <a:ext uri="{FF2B5EF4-FFF2-40B4-BE49-F238E27FC236}">
                <a16:creationId xmlns:a16="http://schemas.microsoft.com/office/drawing/2014/main" id="{D0AB0928-27B7-606D-4F87-9B1C6B556AEF}"/>
              </a:ext>
            </a:extLst>
          </p:cNvPr>
          <p:cNvSpPr>
            <a:spLocks noGrp="1"/>
          </p:cNvSpPr>
          <p:nvPr>
            <p:ph sz="quarter" idx="16" hasCustomPrompt="1"/>
          </p:nvPr>
        </p:nvSpPr>
        <p:spPr>
          <a:xfrm>
            <a:off x="561497" y="5443613"/>
            <a:ext cx="11069005" cy="434838"/>
          </a:xfrm>
          <a:noFill/>
        </p:spPr>
        <p:txBody>
          <a:bodyPr tIns="288000" rIns="144000"/>
          <a:lstStyle>
            <a:lvl1pPr marL="0" indent="0" algn="ctr">
              <a:buNone/>
              <a:defRPr lang="en-GB" sz="1200" b="0" dirty="0">
                <a:solidFill>
                  <a:srgbClr val="696963"/>
                </a:solidFill>
                <a:latin typeface="+mn-lt"/>
              </a:defRPr>
            </a:lvl1pPr>
          </a:lstStyle>
          <a:p>
            <a:pPr lvl="0"/>
            <a:r>
              <a:rPr lang="en-US" dirty="0"/>
              <a:t>Source text</a:t>
            </a:r>
            <a:endParaRPr lang="en-GB" dirty="0"/>
          </a:p>
        </p:txBody>
      </p:sp>
      <p:sp>
        <p:nvSpPr>
          <p:cNvPr id="6" name="Picture Placeholder 11">
            <a:extLst>
              <a:ext uri="{FF2B5EF4-FFF2-40B4-BE49-F238E27FC236}">
                <a16:creationId xmlns:a16="http://schemas.microsoft.com/office/drawing/2014/main" id="{11525530-DFA5-12F9-0BAC-071FFB343B1C}"/>
              </a:ext>
            </a:extLst>
          </p:cNvPr>
          <p:cNvSpPr>
            <a:spLocks noGrp="1"/>
          </p:cNvSpPr>
          <p:nvPr>
            <p:ph type="pic" sz="quarter" idx="31"/>
          </p:nvPr>
        </p:nvSpPr>
        <p:spPr>
          <a:xfrm>
            <a:off x="6390799" y="549275"/>
            <a:ext cx="2480400" cy="2304000"/>
          </a:xfrm>
          <a:solidFill>
            <a:schemeClr val="bg1">
              <a:lumMod val="85000"/>
            </a:schemeClr>
          </a:solidFill>
        </p:spPr>
        <p:txBody>
          <a:bodyPr>
            <a:noAutofit/>
          </a:bodyPr>
          <a:lstStyle>
            <a:lvl1pPr>
              <a:defRPr sz="2000"/>
            </a:lvl1pPr>
          </a:lstStyle>
          <a:p>
            <a:endParaRPr lang="en-GB" dirty="0"/>
          </a:p>
        </p:txBody>
      </p:sp>
      <p:sp>
        <p:nvSpPr>
          <p:cNvPr id="7" name="Picture Placeholder 11">
            <a:extLst>
              <a:ext uri="{FF2B5EF4-FFF2-40B4-BE49-F238E27FC236}">
                <a16:creationId xmlns:a16="http://schemas.microsoft.com/office/drawing/2014/main" id="{9EBAFCE8-FF0C-B926-4979-237DEFF0C2C2}"/>
              </a:ext>
            </a:extLst>
          </p:cNvPr>
          <p:cNvSpPr>
            <a:spLocks noGrp="1"/>
          </p:cNvSpPr>
          <p:nvPr>
            <p:ph type="pic" sz="quarter" idx="33"/>
          </p:nvPr>
        </p:nvSpPr>
        <p:spPr>
          <a:xfrm>
            <a:off x="9159150" y="549275"/>
            <a:ext cx="2480400" cy="2304000"/>
          </a:xfrm>
          <a:solidFill>
            <a:schemeClr val="bg1">
              <a:lumMod val="85000"/>
            </a:schemeClr>
          </a:solidFill>
        </p:spPr>
        <p:txBody>
          <a:bodyPr>
            <a:noAutofit/>
          </a:bodyPr>
          <a:lstStyle>
            <a:lvl1pPr>
              <a:defRPr sz="2000"/>
            </a:lvl1pPr>
          </a:lstStyle>
          <a:p>
            <a:endParaRPr lang="en-GB" dirty="0"/>
          </a:p>
        </p:txBody>
      </p:sp>
      <p:sp>
        <p:nvSpPr>
          <p:cNvPr id="8" name="Picture Placeholder 11">
            <a:extLst>
              <a:ext uri="{FF2B5EF4-FFF2-40B4-BE49-F238E27FC236}">
                <a16:creationId xmlns:a16="http://schemas.microsoft.com/office/drawing/2014/main" id="{5A648D6F-E83A-EAF9-4F07-1F080BFC0AF1}"/>
              </a:ext>
            </a:extLst>
          </p:cNvPr>
          <p:cNvSpPr>
            <a:spLocks noGrp="1"/>
          </p:cNvSpPr>
          <p:nvPr>
            <p:ph type="pic" sz="quarter" idx="34"/>
          </p:nvPr>
        </p:nvSpPr>
        <p:spPr>
          <a:xfrm>
            <a:off x="6390799" y="3135158"/>
            <a:ext cx="2480400" cy="2304000"/>
          </a:xfrm>
          <a:solidFill>
            <a:schemeClr val="bg1">
              <a:lumMod val="85000"/>
            </a:schemeClr>
          </a:solidFill>
        </p:spPr>
        <p:txBody>
          <a:bodyPr>
            <a:noAutofit/>
          </a:bodyPr>
          <a:lstStyle>
            <a:lvl1pPr>
              <a:defRPr sz="2000"/>
            </a:lvl1pPr>
          </a:lstStyle>
          <a:p>
            <a:endParaRPr lang="en-GB" dirty="0"/>
          </a:p>
        </p:txBody>
      </p:sp>
      <p:sp>
        <p:nvSpPr>
          <p:cNvPr id="9" name="Picture Placeholder 11">
            <a:extLst>
              <a:ext uri="{FF2B5EF4-FFF2-40B4-BE49-F238E27FC236}">
                <a16:creationId xmlns:a16="http://schemas.microsoft.com/office/drawing/2014/main" id="{B3D8EB59-1779-395F-6C0E-D67A40D166ED}"/>
              </a:ext>
            </a:extLst>
          </p:cNvPr>
          <p:cNvSpPr>
            <a:spLocks noGrp="1"/>
          </p:cNvSpPr>
          <p:nvPr>
            <p:ph type="pic" sz="quarter" idx="35"/>
          </p:nvPr>
        </p:nvSpPr>
        <p:spPr>
          <a:xfrm>
            <a:off x="9159150" y="3135158"/>
            <a:ext cx="2480400" cy="2304000"/>
          </a:xfrm>
          <a:solidFill>
            <a:schemeClr val="bg1">
              <a:lumMod val="85000"/>
            </a:schemeClr>
          </a:solidFill>
        </p:spPr>
        <p:txBody>
          <a:bodyPr>
            <a:noAutofit/>
          </a:bodyPr>
          <a:lstStyle>
            <a:lvl1pPr>
              <a:defRPr sz="2000"/>
            </a:lvl1pPr>
          </a:lstStyle>
          <a:p>
            <a:endParaRPr lang="en-GB" dirty="0"/>
          </a:p>
        </p:txBody>
      </p:sp>
    </p:spTree>
    <p:extLst>
      <p:ext uri="{BB962C8B-B14F-4D97-AF65-F5344CB8AC3E}">
        <p14:creationId xmlns:p14="http://schemas.microsoft.com/office/powerpoint/2010/main" val="647141026"/>
      </p:ext>
    </p:extLst>
  </p:cSld>
  <p:clrMapOvr>
    <a:masterClrMapping/>
  </p:clrMapOvr>
  <p:extLst>
    <p:ext uri="{DCECCB84-F9BA-43D5-87BE-67443E8EF086}">
      <p15:sldGuideLst xmlns:p15="http://schemas.microsoft.com/office/powerpoint/2012/main">
        <p15:guide id="1" orient="horz" pos="845">
          <p15:clr>
            <a:srgbClr val="FBAE40"/>
          </p15:clr>
        </p15:guide>
        <p15:guide id="2" orient="horz" pos="3702">
          <p15:clr>
            <a:srgbClr val="FBAE40"/>
          </p15:clr>
        </p15:guide>
        <p15:guide id="3" orient="horz" pos="343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0/50 icons and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4" name="Footer Placeholder 3">
            <a:extLst>
              <a:ext uri="{FF2B5EF4-FFF2-40B4-BE49-F238E27FC236}">
                <a16:creationId xmlns:a16="http://schemas.microsoft.com/office/drawing/2014/main" id="{76C05877-7F99-2C20-E7F2-7E137E6945F1}"/>
              </a:ext>
            </a:extLst>
          </p:cNvPr>
          <p:cNvSpPr>
            <a:spLocks noGrp="1"/>
          </p:cNvSpPr>
          <p:nvPr>
            <p:ph type="ftr" sz="quarter" idx="11"/>
          </p:nvPr>
        </p:nvSpPr>
        <p:spPr/>
        <p:txBody>
          <a:bodyPr/>
          <a:lstStyle/>
          <a:p>
            <a:r>
              <a:rPr lang="en-GB"/>
              <a:t>Footer Section</a:t>
            </a:r>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noRot="1" noMove="1" noResize="1" noEditPoints="1" noAdjustHandles="1" noChangeArrowheads="1" noChangeShapeType="1"/>
          </p:cNvSpPr>
          <p:nvPr>
            <p:ph type="dgm" sz="quarter" idx="14" hasCustomPrompt="1"/>
          </p:nvPr>
        </p:nvSpPr>
        <p:spPr>
          <a:xfrm>
            <a:off x="9534175"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solidFill>
                  <a:schemeClr val="tx1"/>
                </a:solidFill>
              </a:defRPr>
            </a:lvl1pPr>
          </a:lstStyle>
          <a:p>
            <a:r>
              <a:rPr lang="en-GB" dirty="0"/>
              <a:t>Green mark</a:t>
            </a:r>
          </a:p>
        </p:txBody>
      </p:sp>
      <p:sp>
        <p:nvSpPr>
          <p:cNvPr id="13" name="Title 1">
            <a:extLst>
              <a:ext uri="{FF2B5EF4-FFF2-40B4-BE49-F238E27FC236}">
                <a16:creationId xmlns:a16="http://schemas.microsoft.com/office/drawing/2014/main" id="{0166734C-31E7-B9C1-2612-179F59E58D93}"/>
              </a:ext>
            </a:extLst>
          </p:cNvPr>
          <p:cNvSpPr>
            <a:spLocks noGrp="1"/>
          </p:cNvSpPr>
          <p:nvPr>
            <p:ph type="title" hasCustomPrompt="1"/>
          </p:nvPr>
        </p:nvSpPr>
        <p:spPr>
          <a:xfrm>
            <a:off x="561497" y="549275"/>
            <a:ext cx="11078053" cy="792163"/>
          </a:xfrm>
        </p:spPr>
        <p:txBody>
          <a:bodyPr bIns="288000"/>
          <a:lstStyle>
            <a:lvl1pPr algn="ctr">
              <a:defRPr sz="3600"/>
            </a:lvl1pPr>
          </a:lstStyle>
          <a:p>
            <a:r>
              <a:rPr lang="en-US" dirty="0"/>
              <a:t>Slide title</a:t>
            </a:r>
            <a:endParaRPr lang="en-GB" dirty="0"/>
          </a:p>
        </p:txBody>
      </p:sp>
      <p:sp>
        <p:nvSpPr>
          <p:cNvPr id="2" name="Content Placeholder 25">
            <a:extLst>
              <a:ext uri="{FF2B5EF4-FFF2-40B4-BE49-F238E27FC236}">
                <a16:creationId xmlns:a16="http://schemas.microsoft.com/office/drawing/2014/main" id="{3998C466-CDB1-7A93-142D-5FA056EAC070}"/>
              </a:ext>
            </a:extLst>
          </p:cNvPr>
          <p:cNvSpPr>
            <a:spLocks noGrp="1"/>
          </p:cNvSpPr>
          <p:nvPr>
            <p:ph sz="quarter" idx="12" hasCustomPrompt="1"/>
          </p:nvPr>
        </p:nvSpPr>
        <p:spPr>
          <a:xfrm>
            <a:off x="1272000" y="1356586"/>
            <a:ext cx="4529201" cy="349702"/>
          </a:xfrm>
          <a:noFill/>
        </p:spPr>
        <p:txBody>
          <a:bodyPr bIns="72000"/>
          <a:lstStyle>
            <a:lvl1pPr marL="0" indent="0" algn="l">
              <a:lnSpc>
                <a:spcPct val="100000"/>
              </a:lnSpc>
              <a:buNone/>
              <a:defRPr lang="en-GB" sz="1800" b="1" dirty="0">
                <a:solidFill>
                  <a:schemeClr val="tx1"/>
                </a:solidFill>
                <a:latin typeface="+mn-lt"/>
              </a:defRPr>
            </a:lvl1pPr>
          </a:lstStyle>
          <a:p>
            <a:pPr lvl="0"/>
            <a:r>
              <a:rPr lang="en-US" dirty="0"/>
              <a:t>Subheading</a:t>
            </a:r>
            <a:endParaRPr lang="en-GB" dirty="0"/>
          </a:p>
        </p:txBody>
      </p:sp>
      <p:sp>
        <p:nvSpPr>
          <p:cNvPr id="10" name="Content Placeholder 25">
            <a:extLst>
              <a:ext uri="{FF2B5EF4-FFF2-40B4-BE49-F238E27FC236}">
                <a16:creationId xmlns:a16="http://schemas.microsoft.com/office/drawing/2014/main" id="{D0AB0928-27B7-606D-4F87-9B1C6B556AEF}"/>
              </a:ext>
            </a:extLst>
          </p:cNvPr>
          <p:cNvSpPr>
            <a:spLocks noGrp="1"/>
          </p:cNvSpPr>
          <p:nvPr>
            <p:ph sz="quarter" idx="16" hasCustomPrompt="1"/>
          </p:nvPr>
        </p:nvSpPr>
        <p:spPr>
          <a:xfrm>
            <a:off x="561497" y="5443613"/>
            <a:ext cx="11078051" cy="434838"/>
          </a:xfrm>
          <a:noFill/>
        </p:spPr>
        <p:txBody>
          <a:bodyPr tIns="288000" rIns="144000"/>
          <a:lstStyle>
            <a:lvl1pPr marL="0" indent="0" algn="ctr">
              <a:buNone/>
              <a:defRPr lang="en-GB" sz="1200" b="0" dirty="0">
                <a:solidFill>
                  <a:srgbClr val="696963"/>
                </a:solidFill>
                <a:latin typeface="+mn-lt"/>
              </a:defRPr>
            </a:lvl1pPr>
          </a:lstStyle>
          <a:p>
            <a:pPr lvl="0"/>
            <a:r>
              <a:rPr lang="en-US" dirty="0"/>
              <a:t>Source text</a:t>
            </a:r>
            <a:endParaRPr lang="en-GB" dirty="0"/>
          </a:p>
        </p:txBody>
      </p:sp>
      <p:sp>
        <p:nvSpPr>
          <p:cNvPr id="6" name="Picture Placeholder 11">
            <a:extLst>
              <a:ext uri="{FF2B5EF4-FFF2-40B4-BE49-F238E27FC236}">
                <a16:creationId xmlns:a16="http://schemas.microsoft.com/office/drawing/2014/main" id="{11525530-DFA5-12F9-0BAC-071FFB343B1C}"/>
              </a:ext>
            </a:extLst>
          </p:cNvPr>
          <p:cNvSpPr>
            <a:spLocks noGrp="1"/>
          </p:cNvSpPr>
          <p:nvPr>
            <p:ph type="pic" sz="quarter" idx="31"/>
          </p:nvPr>
        </p:nvSpPr>
        <p:spPr>
          <a:xfrm>
            <a:off x="6381748" y="1356586"/>
            <a:ext cx="5257800" cy="4078857"/>
          </a:xfrm>
          <a:solidFill>
            <a:schemeClr val="bg1">
              <a:lumMod val="85000"/>
            </a:schemeClr>
          </a:solidFill>
        </p:spPr>
        <p:txBody>
          <a:bodyPr>
            <a:noAutofit/>
          </a:bodyPr>
          <a:lstStyle>
            <a:lvl1pPr>
              <a:defRPr sz="2000"/>
            </a:lvl1pPr>
          </a:lstStyle>
          <a:p>
            <a:endParaRPr lang="en-GB" dirty="0"/>
          </a:p>
        </p:txBody>
      </p:sp>
      <p:sp>
        <p:nvSpPr>
          <p:cNvPr id="11" name="Rectangle 10">
            <a:extLst>
              <a:ext uri="{FF2B5EF4-FFF2-40B4-BE49-F238E27FC236}">
                <a16:creationId xmlns:a16="http://schemas.microsoft.com/office/drawing/2014/main" id="{1106E304-B520-FD05-28D0-2AE52E807E7D}"/>
              </a:ext>
            </a:extLst>
          </p:cNvPr>
          <p:cNvSpPr>
            <a:spLocks noChangeAspect="1"/>
          </p:cNvSpPr>
          <p:nvPr userDrawn="1"/>
        </p:nvSpPr>
        <p:spPr>
          <a:xfrm>
            <a:off x="550863" y="1350036"/>
            <a:ext cx="576000" cy="57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ontent Placeholder 25">
            <a:extLst>
              <a:ext uri="{FF2B5EF4-FFF2-40B4-BE49-F238E27FC236}">
                <a16:creationId xmlns:a16="http://schemas.microsoft.com/office/drawing/2014/main" id="{7D960AA4-4891-12BD-09EF-F249E41A6EE9}"/>
              </a:ext>
            </a:extLst>
          </p:cNvPr>
          <p:cNvSpPr>
            <a:spLocks noGrp="1"/>
          </p:cNvSpPr>
          <p:nvPr>
            <p:ph sz="quarter" idx="32" hasCustomPrompt="1"/>
          </p:nvPr>
        </p:nvSpPr>
        <p:spPr>
          <a:xfrm>
            <a:off x="1272001" y="1706288"/>
            <a:ext cx="4529201" cy="570862"/>
          </a:xfrm>
          <a:noFill/>
        </p:spPr>
        <p:txBody>
          <a:bodyPr/>
          <a:lstStyle>
            <a:lvl1pPr marL="0" indent="0" algn="l">
              <a:lnSpc>
                <a:spcPct val="100000"/>
              </a:lnSpc>
              <a:buNone/>
              <a:defRPr lang="en-GB" sz="1800" b="0" dirty="0">
                <a:solidFill>
                  <a:schemeClr val="tx1"/>
                </a:solidFill>
                <a:latin typeface="+mn-lt"/>
              </a:defRPr>
            </a:lvl1pPr>
          </a:lstStyle>
          <a:p>
            <a:pPr marL="12700" marR="5080">
              <a:lnSpc>
                <a:spcPct val="105700"/>
              </a:lnSpc>
              <a:spcBef>
                <a:spcPts val="580"/>
              </a:spcBef>
            </a:pPr>
            <a:r>
              <a:rPr lang="en-GB" sz="1800" dirty="0">
                <a:solidFill>
                  <a:srgbClr val="0A0A09"/>
                </a:solidFill>
                <a:latin typeface="Tenorite"/>
                <a:cs typeface="Tenorite"/>
              </a:rPr>
              <a:t>Duis</a:t>
            </a:r>
            <a:r>
              <a:rPr lang="en-GB" sz="1800" spc="40" dirty="0">
                <a:solidFill>
                  <a:srgbClr val="0A0A09"/>
                </a:solidFill>
                <a:latin typeface="Tenorite"/>
                <a:cs typeface="Tenorite"/>
              </a:rPr>
              <a:t> </a:t>
            </a:r>
            <a:r>
              <a:rPr lang="en-GB" sz="1800" dirty="0">
                <a:solidFill>
                  <a:srgbClr val="0A0A09"/>
                </a:solidFill>
                <a:latin typeface="Tenorite"/>
                <a:cs typeface="Tenorite"/>
              </a:rPr>
              <a:t>aute</a:t>
            </a:r>
            <a:r>
              <a:rPr lang="en-GB" sz="1800" spc="45" dirty="0">
                <a:solidFill>
                  <a:srgbClr val="0A0A09"/>
                </a:solidFill>
                <a:latin typeface="Tenorite"/>
                <a:cs typeface="Tenorite"/>
              </a:rPr>
              <a:t> </a:t>
            </a:r>
            <a:r>
              <a:rPr lang="en-GB" sz="1800" dirty="0" err="1">
                <a:solidFill>
                  <a:srgbClr val="0A0A09"/>
                </a:solidFill>
                <a:latin typeface="Tenorite"/>
                <a:cs typeface="Tenorite"/>
              </a:rPr>
              <a:t>irure</a:t>
            </a:r>
            <a:r>
              <a:rPr lang="en-GB" sz="1800" spc="45" dirty="0">
                <a:solidFill>
                  <a:srgbClr val="0A0A09"/>
                </a:solidFill>
                <a:latin typeface="Tenorite"/>
                <a:cs typeface="Tenorite"/>
              </a:rPr>
              <a:t> </a:t>
            </a:r>
            <a:r>
              <a:rPr lang="en-GB" sz="1800" dirty="0" err="1">
                <a:solidFill>
                  <a:srgbClr val="0A0A09"/>
                </a:solidFill>
                <a:latin typeface="Tenorite"/>
                <a:cs typeface="Tenorite"/>
              </a:rPr>
              <a:t>dolor</a:t>
            </a:r>
            <a:r>
              <a:rPr lang="en-GB" sz="1800" spc="45" dirty="0">
                <a:solidFill>
                  <a:srgbClr val="0A0A09"/>
                </a:solidFill>
                <a:latin typeface="Tenorite"/>
                <a:cs typeface="Tenorite"/>
              </a:rPr>
              <a:t> </a:t>
            </a:r>
            <a:r>
              <a:rPr lang="en-GB" sz="1800" dirty="0">
                <a:solidFill>
                  <a:srgbClr val="0A0A09"/>
                </a:solidFill>
                <a:latin typeface="Tenorite"/>
                <a:cs typeface="Tenorite"/>
              </a:rPr>
              <a:t>in</a:t>
            </a:r>
            <a:r>
              <a:rPr lang="en-GB" sz="1800" spc="45" dirty="0">
                <a:solidFill>
                  <a:srgbClr val="0A0A09"/>
                </a:solidFill>
                <a:latin typeface="Tenorite"/>
                <a:cs typeface="Tenorite"/>
              </a:rPr>
              <a:t> </a:t>
            </a:r>
            <a:r>
              <a:rPr lang="en-GB" sz="1800" dirty="0" err="1">
                <a:solidFill>
                  <a:srgbClr val="0A0A09"/>
                </a:solidFill>
                <a:latin typeface="Tenorite"/>
                <a:cs typeface="Tenorite"/>
              </a:rPr>
              <a:t>reprehenderit</a:t>
            </a:r>
            <a:r>
              <a:rPr lang="en-GB" sz="1800" spc="45" dirty="0">
                <a:solidFill>
                  <a:srgbClr val="0A0A09"/>
                </a:solidFill>
                <a:latin typeface="Tenorite"/>
                <a:cs typeface="Tenorite"/>
              </a:rPr>
              <a:t> </a:t>
            </a:r>
            <a:r>
              <a:rPr lang="en-GB" sz="1800" dirty="0">
                <a:solidFill>
                  <a:srgbClr val="0A0A09"/>
                </a:solidFill>
                <a:latin typeface="Tenorite"/>
                <a:cs typeface="Tenorite"/>
              </a:rPr>
              <a:t>in</a:t>
            </a:r>
            <a:r>
              <a:rPr lang="en-GB" sz="1800" spc="45" dirty="0">
                <a:solidFill>
                  <a:srgbClr val="0A0A09"/>
                </a:solidFill>
                <a:latin typeface="Tenorite"/>
                <a:cs typeface="Tenorite"/>
              </a:rPr>
              <a:t> </a:t>
            </a:r>
            <a:r>
              <a:rPr lang="en-GB" sz="1800" spc="-10" dirty="0" err="1">
                <a:solidFill>
                  <a:srgbClr val="0A0A09"/>
                </a:solidFill>
                <a:latin typeface="Tenorite"/>
                <a:cs typeface="Tenorite"/>
              </a:rPr>
              <a:t>voluptate</a:t>
            </a:r>
            <a:r>
              <a:rPr lang="en-GB" sz="1800" spc="-10" dirty="0">
                <a:solidFill>
                  <a:srgbClr val="0A0A09"/>
                </a:solidFill>
                <a:latin typeface="Tenorite"/>
                <a:cs typeface="Tenorite"/>
              </a:rPr>
              <a:t> </a:t>
            </a:r>
            <a:r>
              <a:rPr lang="en-GB" sz="1800" dirty="0">
                <a:solidFill>
                  <a:srgbClr val="0A0A09"/>
                </a:solidFill>
                <a:latin typeface="Tenorite"/>
                <a:cs typeface="Tenorite"/>
              </a:rPr>
              <a:t>velit</a:t>
            </a:r>
            <a:r>
              <a:rPr lang="en-GB" sz="1800" spc="45" dirty="0">
                <a:solidFill>
                  <a:srgbClr val="0A0A09"/>
                </a:solidFill>
                <a:latin typeface="Tenorite"/>
                <a:cs typeface="Tenorite"/>
              </a:rPr>
              <a:t> </a:t>
            </a:r>
            <a:r>
              <a:rPr lang="en-GB" sz="1800" dirty="0" err="1">
                <a:solidFill>
                  <a:srgbClr val="0A0A09"/>
                </a:solidFill>
                <a:latin typeface="Tenorite"/>
                <a:cs typeface="Tenorite"/>
              </a:rPr>
              <a:t>esse</a:t>
            </a:r>
            <a:r>
              <a:rPr lang="en-GB" sz="1800" spc="50" dirty="0">
                <a:solidFill>
                  <a:srgbClr val="0A0A09"/>
                </a:solidFill>
                <a:latin typeface="Tenorite"/>
                <a:cs typeface="Tenorite"/>
              </a:rPr>
              <a:t> </a:t>
            </a:r>
            <a:r>
              <a:rPr lang="en-GB" sz="1800" dirty="0" err="1">
                <a:solidFill>
                  <a:srgbClr val="0A0A09"/>
                </a:solidFill>
                <a:latin typeface="Tenorite"/>
                <a:cs typeface="Tenorite"/>
              </a:rPr>
              <a:t>cillum</a:t>
            </a:r>
            <a:r>
              <a:rPr lang="en-GB" sz="1800" spc="50" dirty="0">
                <a:solidFill>
                  <a:srgbClr val="0A0A09"/>
                </a:solidFill>
                <a:latin typeface="Tenorite"/>
                <a:cs typeface="Tenorite"/>
              </a:rPr>
              <a:t> </a:t>
            </a:r>
            <a:r>
              <a:rPr lang="en-GB" sz="1800" dirty="0">
                <a:solidFill>
                  <a:srgbClr val="0A0A09"/>
                </a:solidFill>
                <a:latin typeface="Tenorite"/>
                <a:cs typeface="Tenorite"/>
              </a:rPr>
              <a:t>dolore</a:t>
            </a:r>
            <a:r>
              <a:rPr lang="en-GB" sz="1800" spc="50" dirty="0">
                <a:solidFill>
                  <a:srgbClr val="0A0A09"/>
                </a:solidFill>
                <a:latin typeface="Tenorite"/>
                <a:cs typeface="Tenorite"/>
              </a:rPr>
              <a:t> </a:t>
            </a:r>
            <a:r>
              <a:rPr lang="en-GB" sz="1800" dirty="0" err="1">
                <a:solidFill>
                  <a:srgbClr val="0A0A09"/>
                </a:solidFill>
                <a:latin typeface="Tenorite"/>
                <a:cs typeface="Tenorite"/>
              </a:rPr>
              <a:t>eu</a:t>
            </a:r>
            <a:r>
              <a:rPr lang="en-GB" sz="1800" dirty="0">
                <a:solidFill>
                  <a:srgbClr val="0A0A09"/>
                </a:solidFill>
                <a:latin typeface="Tenorite"/>
                <a:cs typeface="Tenorite"/>
              </a:rPr>
              <a:t>.</a:t>
            </a:r>
            <a:endParaRPr lang="en-GB" sz="1800" dirty="0">
              <a:latin typeface="Tenorite"/>
              <a:cs typeface="Tenorite"/>
            </a:endParaRPr>
          </a:p>
        </p:txBody>
      </p:sp>
      <p:sp>
        <p:nvSpPr>
          <p:cNvPr id="18" name="Picture Placeholder 17">
            <a:extLst>
              <a:ext uri="{FF2B5EF4-FFF2-40B4-BE49-F238E27FC236}">
                <a16:creationId xmlns:a16="http://schemas.microsoft.com/office/drawing/2014/main" id="{11E70BEA-FB71-2D9D-C545-6D21A20FCA11}"/>
              </a:ext>
            </a:extLst>
          </p:cNvPr>
          <p:cNvSpPr>
            <a:spLocks noGrp="1" noChangeAspect="1"/>
          </p:cNvSpPr>
          <p:nvPr>
            <p:ph type="pic" sz="quarter" idx="33" hasCustomPrompt="1"/>
          </p:nvPr>
        </p:nvSpPr>
        <p:spPr>
          <a:xfrm>
            <a:off x="658863" y="1458036"/>
            <a:ext cx="360000" cy="360000"/>
          </a:xfrm>
        </p:spPr>
        <p:txBody>
          <a:bodyPr>
            <a:noAutofit/>
          </a:bodyPr>
          <a:lstStyle>
            <a:lvl1pPr marL="0" indent="0" algn="ctr">
              <a:buNone/>
              <a:defRPr sz="1400" b="0">
                <a:solidFill>
                  <a:schemeClr val="bg1"/>
                </a:solidFill>
              </a:defRPr>
            </a:lvl1pPr>
          </a:lstStyle>
          <a:p>
            <a:r>
              <a:rPr lang="en-GB" dirty="0"/>
              <a:t>icon</a:t>
            </a:r>
          </a:p>
        </p:txBody>
      </p:sp>
      <p:sp>
        <p:nvSpPr>
          <p:cNvPr id="19" name="Rectangle 18">
            <a:extLst>
              <a:ext uri="{FF2B5EF4-FFF2-40B4-BE49-F238E27FC236}">
                <a16:creationId xmlns:a16="http://schemas.microsoft.com/office/drawing/2014/main" id="{AD036ACC-5E7A-AA7B-299D-0BCD6E7861B5}"/>
              </a:ext>
            </a:extLst>
          </p:cNvPr>
          <p:cNvSpPr>
            <a:spLocks noChangeAspect="1"/>
          </p:cNvSpPr>
          <p:nvPr userDrawn="1"/>
        </p:nvSpPr>
        <p:spPr>
          <a:xfrm>
            <a:off x="550863" y="2705216"/>
            <a:ext cx="576000" cy="57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Picture Placeholder 17">
            <a:extLst>
              <a:ext uri="{FF2B5EF4-FFF2-40B4-BE49-F238E27FC236}">
                <a16:creationId xmlns:a16="http://schemas.microsoft.com/office/drawing/2014/main" id="{E1B201E9-A00B-725B-4303-D26704BCA5CF}"/>
              </a:ext>
            </a:extLst>
          </p:cNvPr>
          <p:cNvSpPr>
            <a:spLocks noGrp="1" noChangeAspect="1"/>
          </p:cNvSpPr>
          <p:nvPr>
            <p:ph type="pic" sz="quarter" idx="34" hasCustomPrompt="1"/>
          </p:nvPr>
        </p:nvSpPr>
        <p:spPr>
          <a:xfrm>
            <a:off x="658863" y="2813216"/>
            <a:ext cx="360000" cy="360000"/>
          </a:xfrm>
        </p:spPr>
        <p:txBody>
          <a:bodyPr>
            <a:noAutofit/>
          </a:bodyPr>
          <a:lstStyle>
            <a:lvl1pPr marL="0" indent="0" algn="ctr">
              <a:buNone/>
              <a:defRPr sz="1400" b="0">
                <a:solidFill>
                  <a:schemeClr val="bg1"/>
                </a:solidFill>
              </a:defRPr>
            </a:lvl1pPr>
          </a:lstStyle>
          <a:p>
            <a:r>
              <a:rPr lang="en-GB" dirty="0"/>
              <a:t>icon</a:t>
            </a:r>
          </a:p>
        </p:txBody>
      </p:sp>
      <p:sp>
        <p:nvSpPr>
          <p:cNvPr id="21" name="Content Placeholder 25">
            <a:extLst>
              <a:ext uri="{FF2B5EF4-FFF2-40B4-BE49-F238E27FC236}">
                <a16:creationId xmlns:a16="http://schemas.microsoft.com/office/drawing/2014/main" id="{4E21B4A6-D215-767C-AE71-D3838AA51A1B}"/>
              </a:ext>
            </a:extLst>
          </p:cNvPr>
          <p:cNvSpPr>
            <a:spLocks noGrp="1"/>
          </p:cNvSpPr>
          <p:nvPr>
            <p:ph sz="quarter" idx="35" hasCustomPrompt="1"/>
          </p:nvPr>
        </p:nvSpPr>
        <p:spPr>
          <a:xfrm>
            <a:off x="1279462" y="2707516"/>
            <a:ext cx="4529201" cy="349702"/>
          </a:xfrm>
          <a:noFill/>
        </p:spPr>
        <p:txBody>
          <a:bodyPr bIns="72000"/>
          <a:lstStyle>
            <a:lvl1pPr marL="0" indent="0" algn="l">
              <a:lnSpc>
                <a:spcPct val="100000"/>
              </a:lnSpc>
              <a:buNone/>
              <a:defRPr lang="en-GB" sz="1800" b="1" dirty="0">
                <a:solidFill>
                  <a:schemeClr val="tx1"/>
                </a:solidFill>
                <a:latin typeface="+mn-lt"/>
              </a:defRPr>
            </a:lvl1pPr>
          </a:lstStyle>
          <a:p>
            <a:pPr lvl="0"/>
            <a:r>
              <a:rPr lang="en-US" dirty="0"/>
              <a:t>Subheading</a:t>
            </a:r>
            <a:endParaRPr lang="en-GB" dirty="0"/>
          </a:p>
        </p:txBody>
      </p:sp>
      <p:sp>
        <p:nvSpPr>
          <p:cNvPr id="22" name="Content Placeholder 25">
            <a:extLst>
              <a:ext uri="{FF2B5EF4-FFF2-40B4-BE49-F238E27FC236}">
                <a16:creationId xmlns:a16="http://schemas.microsoft.com/office/drawing/2014/main" id="{7C5087EF-F663-337A-C694-CE09B10CEF16}"/>
              </a:ext>
            </a:extLst>
          </p:cNvPr>
          <p:cNvSpPr>
            <a:spLocks noGrp="1"/>
          </p:cNvSpPr>
          <p:nvPr>
            <p:ph sz="quarter" idx="36" hasCustomPrompt="1"/>
          </p:nvPr>
        </p:nvSpPr>
        <p:spPr>
          <a:xfrm>
            <a:off x="1279463" y="3057218"/>
            <a:ext cx="4529201" cy="570862"/>
          </a:xfrm>
          <a:noFill/>
        </p:spPr>
        <p:txBody>
          <a:bodyPr/>
          <a:lstStyle>
            <a:lvl1pPr marL="0" indent="0" algn="l">
              <a:lnSpc>
                <a:spcPct val="100000"/>
              </a:lnSpc>
              <a:buNone/>
              <a:defRPr lang="en-GB" sz="1800" b="0" dirty="0">
                <a:solidFill>
                  <a:schemeClr val="tx1"/>
                </a:solidFill>
                <a:latin typeface="+mn-lt"/>
              </a:defRPr>
            </a:lvl1pPr>
          </a:lstStyle>
          <a:p>
            <a:pPr marL="12700" marR="5080">
              <a:lnSpc>
                <a:spcPct val="105700"/>
              </a:lnSpc>
              <a:spcBef>
                <a:spcPts val="580"/>
              </a:spcBef>
            </a:pPr>
            <a:r>
              <a:rPr lang="en-GB" sz="1800" dirty="0">
                <a:solidFill>
                  <a:srgbClr val="0A0A09"/>
                </a:solidFill>
                <a:latin typeface="Tenorite"/>
                <a:cs typeface="Tenorite"/>
              </a:rPr>
              <a:t>Duis</a:t>
            </a:r>
            <a:r>
              <a:rPr lang="en-GB" sz="1800" spc="40" dirty="0">
                <a:solidFill>
                  <a:srgbClr val="0A0A09"/>
                </a:solidFill>
                <a:latin typeface="Tenorite"/>
                <a:cs typeface="Tenorite"/>
              </a:rPr>
              <a:t> </a:t>
            </a:r>
            <a:r>
              <a:rPr lang="en-GB" sz="1800" dirty="0">
                <a:solidFill>
                  <a:srgbClr val="0A0A09"/>
                </a:solidFill>
                <a:latin typeface="Tenorite"/>
                <a:cs typeface="Tenorite"/>
              </a:rPr>
              <a:t>aute</a:t>
            </a:r>
            <a:r>
              <a:rPr lang="en-GB" sz="1800" spc="45" dirty="0">
                <a:solidFill>
                  <a:srgbClr val="0A0A09"/>
                </a:solidFill>
                <a:latin typeface="Tenorite"/>
                <a:cs typeface="Tenorite"/>
              </a:rPr>
              <a:t> </a:t>
            </a:r>
            <a:r>
              <a:rPr lang="en-GB" sz="1800" dirty="0" err="1">
                <a:solidFill>
                  <a:srgbClr val="0A0A09"/>
                </a:solidFill>
                <a:latin typeface="Tenorite"/>
                <a:cs typeface="Tenorite"/>
              </a:rPr>
              <a:t>irure</a:t>
            </a:r>
            <a:r>
              <a:rPr lang="en-GB" sz="1800" spc="45" dirty="0">
                <a:solidFill>
                  <a:srgbClr val="0A0A09"/>
                </a:solidFill>
                <a:latin typeface="Tenorite"/>
                <a:cs typeface="Tenorite"/>
              </a:rPr>
              <a:t> </a:t>
            </a:r>
            <a:r>
              <a:rPr lang="en-GB" sz="1800" dirty="0" err="1">
                <a:solidFill>
                  <a:srgbClr val="0A0A09"/>
                </a:solidFill>
                <a:latin typeface="Tenorite"/>
                <a:cs typeface="Tenorite"/>
              </a:rPr>
              <a:t>dolor</a:t>
            </a:r>
            <a:r>
              <a:rPr lang="en-GB" sz="1800" spc="45" dirty="0">
                <a:solidFill>
                  <a:srgbClr val="0A0A09"/>
                </a:solidFill>
                <a:latin typeface="Tenorite"/>
                <a:cs typeface="Tenorite"/>
              </a:rPr>
              <a:t> </a:t>
            </a:r>
            <a:r>
              <a:rPr lang="en-GB" sz="1800" dirty="0">
                <a:solidFill>
                  <a:srgbClr val="0A0A09"/>
                </a:solidFill>
                <a:latin typeface="Tenorite"/>
                <a:cs typeface="Tenorite"/>
              </a:rPr>
              <a:t>in</a:t>
            </a:r>
            <a:r>
              <a:rPr lang="en-GB" sz="1800" spc="45" dirty="0">
                <a:solidFill>
                  <a:srgbClr val="0A0A09"/>
                </a:solidFill>
                <a:latin typeface="Tenorite"/>
                <a:cs typeface="Tenorite"/>
              </a:rPr>
              <a:t> </a:t>
            </a:r>
            <a:r>
              <a:rPr lang="en-GB" sz="1800" dirty="0" err="1">
                <a:solidFill>
                  <a:srgbClr val="0A0A09"/>
                </a:solidFill>
                <a:latin typeface="Tenorite"/>
                <a:cs typeface="Tenorite"/>
              </a:rPr>
              <a:t>reprehenderit</a:t>
            </a:r>
            <a:r>
              <a:rPr lang="en-GB" sz="1800" spc="45" dirty="0">
                <a:solidFill>
                  <a:srgbClr val="0A0A09"/>
                </a:solidFill>
                <a:latin typeface="Tenorite"/>
                <a:cs typeface="Tenorite"/>
              </a:rPr>
              <a:t> </a:t>
            </a:r>
            <a:r>
              <a:rPr lang="en-GB" sz="1800" dirty="0">
                <a:solidFill>
                  <a:srgbClr val="0A0A09"/>
                </a:solidFill>
                <a:latin typeface="Tenorite"/>
                <a:cs typeface="Tenorite"/>
              </a:rPr>
              <a:t>in</a:t>
            </a:r>
            <a:r>
              <a:rPr lang="en-GB" sz="1800" spc="45" dirty="0">
                <a:solidFill>
                  <a:srgbClr val="0A0A09"/>
                </a:solidFill>
                <a:latin typeface="Tenorite"/>
                <a:cs typeface="Tenorite"/>
              </a:rPr>
              <a:t> </a:t>
            </a:r>
            <a:r>
              <a:rPr lang="en-GB" sz="1800" spc="-10" dirty="0" err="1">
                <a:solidFill>
                  <a:srgbClr val="0A0A09"/>
                </a:solidFill>
                <a:latin typeface="Tenorite"/>
                <a:cs typeface="Tenorite"/>
              </a:rPr>
              <a:t>voluptate</a:t>
            </a:r>
            <a:r>
              <a:rPr lang="en-GB" sz="1800" spc="-10" dirty="0">
                <a:solidFill>
                  <a:srgbClr val="0A0A09"/>
                </a:solidFill>
                <a:latin typeface="Tenorite"/>
                <a:cs typeface="Tenorite"/>
              </a:rPr>
              <a:t> </a:t>
            </a:r>
            <a:r>
              <a:rPr lang="en-GB" sz="1800" dirty="0">
                <a:solidFill>
                  <a:srgbClr val="0A0A09"/>
                </a:solidFill>
                <a:latin typeface="Tenorite"/>
                <a:cs typeface="Tenorite"/>
              </a:rPr>
              <a:t>velit</a:t>
            </a:r>
            <a:r>
              <a:rPr lang="en-GB" sz="1800" spc="45" dirty="0">
                <a:solidFill>
                  <a:srgbClr val="0A0A09"/>
                </a:solidFill>
                <a:latin typeface="Tenorite"/>
                <a:cs typeface="Tenorite"/>
              </a:rPr>
              <a:t> </a:t>
            </a:r>
            <a:r>
              <a:rPr lang="en-GB" sz="1800" dirty="0" err="1">
                <a:solidFill>
                  <a:srgbClr val="0A0A09"/>
                </a:solidFill>
                <a:latin typeface="Tenorite"/>
                <a:cs typeface="Tenorite"/>
              </a:rPr>
              <a:t>esse</a:t>
            </a:r>
            <a:r>
              <a:rPr lang="en-GB" sz="1800" spc="50" dirty="0">
                <a:solidFill>
                  <a:srgbClr val="0A0A09"/>
                </a:solidFill>
                <a:latin typeface="Tenorite"/>
                <a:cs typeface="Tenorite"/>
              </a:rPr>
              <a:t> </a:t>
            </a:r>
            <a:r>
              <a:rPr lang="en-GB" sz="1800" dirty="0" err="1">
                <a:solidFill>
                  <a:srgbClr val="0A0A09"/>
                </a:solidFill>
                <a:latin typeface="Tenorite"/>
                <a:cs typeface="Tenorite"/>
              </a:rPr>
              <a:t>cillum</a:t>
            </a:r>
            <a:r>
              <a:rPr lang="en-GB" sz="1800" spc="50" dirty="0">
                <a:solidFill>
                  <a:srgbClr val="0A0A09"/>
                </a:solidFill>
                <a:latin typeface="Tenorite"/>
                <a:cs typeface="Tenorite"/>
              </a:rPr>
              <a:t> </a:t>
            </a:r>
            <a:r>
              <a:rPr lang="en-GB" sz="1800" dirty="0">
                <a:solidFill>
                  <a:srgbClr val="0A0A09"/>
                </a:solidFill>
                <a:latin typeface="Tenorite"/>
                <a:cs typeface="Tenorite"/>
              </a:rPr>
              <a:t>dolore</a:t>
            </a:r>
            <a:r>
              <a:rPr lang="en-GB" sz="1800" spc="50" dirty="0">
                <a:solidFill>
                  <a:srgbClr val="0A0A09"/>
                </a:solidFill>
                <a:latin typeface="Tenorite"/>
                <a:cs typeface="Tenorite"/>
              </a:rPr>
              <a:t> </a:t>
            </a:r>
            <a:r>
              <a:rPr lang="en-GB" sz="1800" dirty="0" err="1">
                <a:solidFill>
                  <a:srgbClr val="0A0A09"/>
                </a:solidFill>
                <a:latin typeface="Tenorite"/>
                <a:cs typeface="Tenorite"/>
              </a:rPr>
              <a:t>eu</a:t>
            </a:r>
            <a:r>
              <a:rPr lang="en-GB" sz="1800" dirty="0">
                <a:solidFill>
                  <a:srgbClr val="0A0A09"/>
                </a:solidFill>
                <a:latin typeface="Tenorite"/>
                <a:cs typeface="Tenorite"/>
              </a:rPr>
              <a:t>.</a:t>
            </a:r>
            <a:endParaRPr lang="en-GB" sz="1800" dirty="0">
              <a:latin typeface="Tenorite"/>
              <a:cs typeface="Tenorite"/>
            </a:endParaRPr>
          </a:p>
        </p:txBody>
      </p:sp>
      <p:sp>
        <p:nvSpPr>
          <p:cNvPr id="23" name="Content Placeholder 25">
            <a:extLst>
              <a:ext uri="{FF2B5EF4-FFF2-40B4-BE49-F238E27FC236}">
                <a16:creationId xmlns:a16="http://schemas.microsoft.com/office/drawing/2014/main" id="{9AD58EEF-AE62-90EB-EB5B-8C846035778B}"/>
              </a:ext>
            </a:extLst>
          </p:cNvPr>
          <p:cNvSpPr>
            <a:spLocks noGrp="1"/>
          </p:cNvSpPr>
          <p:nvPr>
            <p:ph sz="quarter" idx="37" hasCustomPrompt="1"/>
          </p:nvPr>
        </p:nvSpPr>
        <p:spPr>
          <a:xfrm>
            <a:off x="1279462" y="4055258"/>
            <a:ext cx="4529201" cy="349702"/>
          </a:xfrm>
          <a:noFill/>
        </p:spPr>
        <p:txBody>
          <a:bodyPr bIns="72000"/>
          <a:lstStyle>
            <a:lvl1pPr marL="0" indent="0" algn="l">
              <a:lnSpc>
                <a:spcPct val="100000"/>
              </a:lnSpc>
              <a:buNone/>
              <a:defRPr lang="en-GB" sz="1800" b="1" dirty="0">
                <a:solidFill>
                  <a:schemeClr val="tx1"/>
                </a:solidFill>
                <a:latin typeface="+mn-lt"/>
              </a:defRPr>
            </a:lvl1pPr>
          </a:lstStyle>
          <a:p>
            <a:pPr lvl="0"/>
            <a:r>
              <a:rPr lang="en-US" dirty="0"/>
              <a:t>Subheading</a:t>
            </a:r>
            <a:endParaRPr lang="en-GB" dirty="0"/>
          </a:p>
        </p:txBody>
      </p:sp>
      <p:sp>
        <p:nvSpPr>
          <p:cNvPr id="24" name="Content Placeholder 25">
            <a:extLst>
              <a:ext uri="{FF2B5EF4-FFF2-40B4-BE49-F238E27FC236}">
                <a16:creationId xmlns:a16="http://schemas.microsoft.com/office/drawing/2014/main" id="{FE97B659-BCFB-17D2-227D-448EF5496175}"/>
              </a:ext>
            </a:extLst>
          </p:cNvPr>
          <p:cNvSpPr>
            <a:spLocks noGrp="1"/>
          </p:cNvSpPr>
          <p:nvPr>
            <p:ph sz="quarter" idx="38" hasCustomPrompt="1"/>
          </p:nvPr>
        </p:nvSpPr>
        <p:spPr>
          <a:xfrm>
            <a:off x="1279463" y="4404960"/>
            <a:ext cx="4529201" cy="570862"/>
          </a:xfrm>
          <a:noFill/>
        </p:spPr>
        <p:txBody>
          <a:bodyPr/>
          <a:lstStyle>
            <a:lvl1pPr marL="0" indent="0" algn="l">
              <a:lnSpc>
                <a:spcPct val="100000"/>
              </a:lnSpc>
              <a:buNone/>
              <a:defRPr lang="en-GB" sz="1800" b="0" dirty="0">
                <a:solidFill>
                  <a:schemeClr val="tx1"/>
                </a:solidFill>
                <a:latin typeface="+mn-lt"/>
              </a:defRPr>
            </a:lvl1pPr>
          </a:lstStyle>
          <a:p>
            <a:pPr marL="12700" marR="5080">
              <a:lnSpc>
                <a:spcPct val="105700"/>
              </a:lnSpc>
              <a:spcBef>
                <a:spcPts val="580"/>
              </a:spcBef>
            </a:pPr>
            <a:r>
              <a:rPr lang="en-GB" sz="1800" dirty="0">
                <a:solidFill>
                  <a:srgbClr val="0A0A09"/>
                </a:solidFill>
                <a:latin typeface="Tenorite"/>
                <a:cs typeface="Tenorite"/>
              </a:rPr>
              <a:t>Duis</a:t>
            </a:r>
            <a:r>
              <a:rPr lang="en-GB" sz="1800" spc="40" dirty="0">
                <a:solidFill>
                  <a:srgbClr val="0A0A09"/>
                </a:solidFill>
                <a:latin typeface="Tenorite"/>
                <a:cs typeface="Tenorite"/>
              </a:rPr>
              <a:t> </a:t>
            </a:r>
            <a:r>
              <a:rPr lang="en-GB" sz="1800" dirty="0">
                <a:solidFill>
                  <a:srgbClr val="0A0A09"/>
                </a:solidFill>
                <a:latin typeface="Tenorite"/>
                <a:cs typeface="Tenorite"/>
              </a:rPr>
              <a:t>aute</a:t>
            </a:r>
            <a:r>
              <a:rPr lang="en-GB" sz="1800" spc="45" dirty="0">
                <a:solidFill>
                  <a:srgbClr val="0A0A09"/>
                </a:solidFill>
                <a:latin typeface="Tenorite"/>
                <a:cs typeface="Tenorite"/>
              </a:rPr>
              <a:t> </a:t>
            </a:r>
            <a:r>
              <a:rPr lang="en-GB" sz="1800" dirty="0" err="1">
                <a:solidFill>
                  <a:srgbClr val="0A0A09"/>
                </a:solidFill>
                <a:latin typeface="Tenorite"/>
                <a:cs typeface="Tenorite"/>
              </a:rPr>
              <a:t>irure</a:t>
            </a:r>
            <a:r>
              <a:rPr lang="en-GB" sz="1800" spc="45" dirty="0">
                <a:solidFill>
                  <a:srgbClr val="0A0A09"/>
                </a:solidFill>
                <a:latin typeface="Tenorite"/>
                <a:cs typeface="Tenorite"/>
              </a:rPr>
              <a:t> </a:t>
            </a:r>
            <a:r>
              <a:rPr lang="en-GB" sz="1800" dirty="0" err="1">
                <a:solidFill>
                  <a:srgbClr val="0A0A09"/>
                </a:solidFill>
                <a:latin typeface="Tenorite"/>
                <a:cs typeface="Tenorite"/>
              </a:rPr>
              <a:t>dolor</a:t>
            </a:r>
            <a:r>
              <a:rPr lang="en-GB" sz="1800" spc="45" dirty="0">
                <a:solidFill>
                  <a:srgbClr val="0A0A09"/>
                </a:solidFill>
                <a:latin typeface="Tenorite"/>
                <a:cs typeface="Tenorite"/>
              </a:rPr>
              <a:t> </a:t>
            </a:r>
            <a:r>
              <a:rPr lang="en-GB" sz="1800" dirty="0">
                <a:solidFill>
                  <a:srgbClr val="0A0A09"/>
                </a:solidFill>
                <a:latin typeface="Tenorite"/>
                <a:cs typeface="Tenorite"/>
              </a:rPr>
              <a:t>in</a:t>
            </a:r>
            <a:r>
              <a:rPr lang="en-GB" sz="1800" spc="45" dirty="0">
                <a:solidFill>
                  <a:srgbClr val="0A0A09"/>
                </a:solidFill>
                <a:latin typeface="Tenorite"/>
                <a:cs typeface="Tenorite"/>
              </a:rPr>
              <a:t> </a:t>
            </a:r>
            <a:r>
              <a:rPr lang="en-GB" sz="1800" dirty="0" err="1">
                <a:solidFill>
                  <a:srgbClr val="0A0A09"/>
                </a:solidFill>
                <a:latin typeface="Tenorite"/>
                <a:cs typeface="Tenorite"/>
              </a:rPr>
              <a:t>reprehenderit</a:t>
            </a:r>
            <a:r>
              <a:rPr lang="en-GB" sz="1800" spc="45" dirty="0">
                <a:solidFill>
                  <a:srgbClr val="0A0A09"/>
                </a:solidFill>
                <a:latin typeface="Tenorite"/>
                <a:cs typeface="Tenorite"/>
              </a:rPr>
              <a:t> </a:t>
            </a:r>
            <a:r>
              <a:rPr lang="en-GB" sz="1800" dirty="0">
                <a:solidFill>
                  <a:srgbClr val="0A0A09"/>
                </a:solidFill>
                <a:latin typeface="Tenorite"/>
                <a:cs typeface="Tenorite"/>
              </a:rPr>
              <a:t>in</a:t>
            </a:r>
            <a:r>
              <a:rPr lang="en-GB" sz="1800" spc="45" dirty="0">
                <a:solidFill>
                  <a:srgbClr val="0A0A09"/>
                </a:solidFill>
                <a:latin typeface="Tenorite"/>
                <a:cs typeface="Tenorite"/>
              </a:rPr>
              <a:t> </a:t>
            </a:r>
            <a:r>
              <a:rPr lang="en-GB" sz="1800" spc="-10" dirty="0" err="1">
                <a:solidFill>
                  <a:srgbClr val="0A0A09"/>
                </a:solidFill>
                <a:latin typeface="Tenorite"/>
                <a:cs typeface="Tenorite"/>
              </a:rPr>
              <a:t>voluptate</a:t>
            </a:r>
            <a:r>
              <a:rPr lang="en-GB" sz="1800" spc="-10" dirty="0">
                <a:solidFill>
                  <a:srgbClr val="0A0A09"/>
                </a:solidFill>
                <a:latin typeface="Tenorite"/>
                <a:cs typeface="Tenorite"/>
              </a:rPr>
              <a:t> </a:t>
            </a:r>
            <a:r>
              <a:rPr lang="en-GB" sz="1800" dirty="0">
                <a:solidFill>
                  <a:srgbClr val="0A0A09"/>
                </a:solidFill>
                <a:latin typeface="Tenorite"/>
                <a:cs typeface="Tenorite"/>
              </a:rPr>
              <a:t>velit</a:t>
            </a:r>
            <a:r>
              <a:rPr lang="en-GB" sz="1800" spc="45" dirty="0">
                <a:solidFill>
                  <a:srgbClr val="0A0A09"/>
                </a:solidFill>
                <a:latin typeface="Tenorite"/>
                <a:cs typeface="Tenorite"/>
              </a:rPr>
              <a:t> </a:t>
            </a:r>
            <a:r>
              <a:rPr lang="en-GB" sz="1800" dirty="0" err="1">
                <a:solidFill>
                  <a:srgbClr val="0A0A09"/>
                </a:solidFill>
                <a:latin typeface="Tenorite"/>
                <a:cs typeface="Tenorite"/>
              </a:rPr>
              <a:t>esse</a:t>
            </a:r>
            <a:r>
              <a:rPr lang="en-GB" sz="1800" spc="50" dirty="0">
                <a:solidFill>
                  <a:srgbClr val="0A0A09"/>
                </a:solidFill>
                <a:latin typeface="Tenorite"/>
                <a:cs typeface="Tenorite"/>
              </a:rPr>
              <a:t> </a:t>
            </a:r>
            <a:r>
              <a:rPr lang="en-GB" sz="1800" dirty="0" err="1">
                <a:solidFill>
                  <a:srgbClr val="0A0A09"/>
                </a:solidFill>
                <a:latin typeface="Tenorite"/>
                <a:cs typeface="Tenorite"/>
              </a:rPr>
              <a:t>cillum</a:t>
            </a:r>
            <a:r>
              <a:rPr lang="en-GB" sz="1800" spc="50" dirty="0">
                <a:solidFill>
                  <a:srgbClr val="0A0A09"/>
                </a:solidFill>
                <a:latin typeface="Tenorite"/>
                <a:cs typeface="Tenorite"/>
              </a:rPr>
              <a:t> </a:t>
            </a:r>
            <a:r>
              <a:rPr lang="en-GB" sz="1800" dirty="0">
                <a:solidFill>
                  <a:srgbClr val="0A0A09"/>
                </a:solidFill>
                <a:latin typeface="Tenorite"/>
                <a:cs typeface="Tenorite"/>
              </a:rPr>
              <a:t>dolore</a:t>
            </a:r>
            <a:r>
              <a:rPr lang="en-GB" sz="1800" spc="50" dirty="0">
                <a:solidFill>
                  <a:srgbClr val="0A0A09"/>
                </a:solidFill>
                <a:latin typeface="Tenorite"/>
                <a:cs typeface="Tenorite"/>
              </a:rPr>
              <a:t> </a:t>
            </a:r>
            <a:r>
              <a:rPr lang="en-GB" sz="1800" dirty="0" err="1">
                <a:solidFill>
                  <a:srgbClr val="0A0A09"/>
                </a:solidFill>
                <a:latin typeface="Tenorite"/>
                <a:cs typeface="Tenorite"/>
              </a:rPr>
              <a:t>eu</a:t>
            </a:r>
            <a:r>
              <a:rPr lang="en-GB" sz="1800" dirty="0">
                <a:solidFill>
                  <a:srgbClr val="0A0A09"/>
                </a:solidFill>
                <a:latin typeface="Tenorite"/>
                <a:cs typeface="Tenorite"/>
              </a:rPr>
              <a:t>.</a:t>
            </a:r>
            <a:endParaRPr lang="en-GB" sz="1800" dirty="0">
              <a:latin typeface="Tenorite"/>
              <a:cs typeface="Tenorite"/>
            </a:endParaRPr>
          </a:p>
        </p:txBody>
      </p:sp>
      <p:sp>
        <p:nvSpPr>
          <p:cNvPr id="25" name="Rectangle 24">
            <a:extLst>
              <a:ext uri="{FF2B5EF4-FFF2-40B4-BE49-F238E27FC236}">
                <a16:creationId xmlns:a16="http://schemas.microsoft.com/office/drawing/2014/main" id="{DCEB590B-2EA5-839D-7268-3D7974141609}"/>
              </a:ext>
            </a:extLst>
          </p:cNvPr>
          <p:cNvSpPr>
            <a:spLocks noChangeAspect="1"/>
          </p:cNvSpPr>
          <p:nvPr userDrawn="1"/>
        </p:nvSpPr>
        <p:spPr>
          <a:xfrm>
            <a:off x="550863" y="4052448"/>
            <a:ext cx="576000" cy="57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Picture Placeholder 17">
            <a:extLst>
              <a:ext uri="{FF2B5EF4-FFF2-40B4-BE49-F238E27FC236}">
                <a16:creationId xmlns:a16="http://schemas.microsoft.com/office/drawing/2014/main" id="{197B8683-8771-6209-996D-F8B0B2AC8CDC}"/>
              </a:ext>
            </a:extLst>
          </p:cNvPr>
          <p:cNvSpPr>
            <a:spLocks noGrp="1" noChangeAspect="1"/>
          </p:cNvSpPr>
          <p:nvPr>
            <p:ph type="pic" sz="quarter" idx="39" hasCustomPrompt="1"/>
          </p:nvPr>
        </p:nvSpPr>
        <p:spPr>
          <a:xfrm>
            <a:off x="658863" y="4160448"/>
            <a:ext cx="360000" cy="360000"/>
          </a:xfrm>
        </p:spPr>
        <p:txBody>
          <a:bodyPr>
            <a:noAutofit/>
          </a:bodyPr>
          <a:lstStyle>
            <a:lvl1pPr marL="0" indent="0" algn="ctr">
              <a:buNone/>
              <a:defRPr sz="1400" b="0">
                <a:solidFill>
                  <a:schemeClr val="bg1"/>
                </a:solidFill>
              </a:defRPr>
            </a:lvl1pPr>
          </a:lstStyle>
          <a:p>
            <a:r>
              <a:rPr lang="en-GB" dirty="0"/>
              <a:t>icon</a:t>
            </a:r>
          </a:p>
        </p:txBody>
      </p:sp>
    </p:spTree>
    <p:extLst>
      <p:ext uri="{BB962C8B-B14F-4D97-AF65-F5344CB8AC3E}">
        <p14:creationId xmlns:p14="http://schemas.microsoft.com/office/powerpoint/2010/main" val="1835645501"/>
      </p:ext>
    </p:extLst>
  </p:cSld>
  <p:clrMapOvr>
    <a:masterClrMapping/>
  </p:clrMapOvr>
  <p:extLst>
    <p:ext uri="{DCECCB84-F9BA-43D5-87BE-67443E8EF086}">
      <p15:sldGuideLst xmlns:p15="http://schemas.microsoft.com/office/powerpoint/2012/main">
        <p15:guide id="1" orient="horz" pos="845">
          <p15:clr>
            <a:srgbClr val="FBAE40"/>
          </p15:clr>
        </p15:guide>
        <p15:guide id="2" orient="horz" pos="3702">
          <p15:clr>
            <a:srgbClr val="FBAE40"/>
          </p15:clr>
        </p15:guide>
        <p15:guide id="3" orient="horz" pos="343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0/50 cards with ico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4" name="Footer Placeholder 3">
            <a:extLst>
              <a:ext uri="{FF2B5EF4-FFF2-40B4-BE49-F238E27FC236}">
                <a16:creationId xmlns:a16="http://schemas.microsoft.com/office/drawing/2014/main" id="{76C05877-7F99-2C20-E7F2-7E137E6945F1}"/>
              </a:ext>
            </a:extLst>
          </p:cNvPr>
          <p:cNvSpPr>
            <a:spLocks noGrp="1"/>
          </p:cNvSpPr>
          <p:nvPr>
            <p:ph type="ftr" sz="quarter" idx="11"/>
          </p:nvPr>
        </p:nvSpPr>
        <p:spPr/>
        <p:txBody>
          <a:bodyPr/>
          <a:lstStyle/>
          <a:p>
            <a:r>
              <a:rPr lang="en-GB"/>
              <a:t>Footer Section</a:t>
            </a:r>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noRot="1" noMove="1" noResize="1" noEditPoints="1" noAdjustHandles="1" noChangeArrowheads="1" noChangeShapeType="1"/>
          </p:cNvSpPr>
          <p:nvPr>
            <p:ph type="dgm" sz="quarter" idx="14" hasCustomPrompt="1"/>
          </p:nvPr>
        </p:nvSpPr>
        <p:spPr>
          <a:xfrm>
            <a:off x="9534175"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solidFill>
                  <a:schemeClr val="tx1"/>
                </a:solidFill>
              </a:defRPr>
            </a:lvl1pPr>
          </a:lstStyle>
          <a:p>
            <a:r>
              <a:rPr lang="en-GB" dirty="0"/>
              <a:t>Green mark</a:t>
            </a:r>
          </a:p>
        </p:txBody>
      </p:sp>
      <p:sp>
        <p:nvSpPr>
          <p:cNvPr id="10" name="Content Placeholder 25">
            <a:extLst>
              <a:ext uri="{FF2B5EF4-FFF2-40B4-BE49-F238E27FC236}">
                <a16:creationId xmlns:a16="http://schemas.microsoft.com/office/drawing/2014/main" id="{D0AB0928-27B7-606D-4F87-9B1C6B556AEF}"/>
              </a:ext>
            </a:extLst>
          </p:cNvPr>
          <p:cNvSpPr>
            <a:spLocks noGrp="1"/>
          </p:cNvSpPr>
          <p:nvPr>
            <p:ph sz="quarter" idx="16" hasCustomPrompt="1"/>
          </p:nvPr>
        </p:nvSpPr>
        <p:spPr>
          <a:xfrm>
            <a:off x="561497" y="5443613"/>
            <a:ext cx="11078053" cy="434838"/>
          </a:xfrm>
          <a:noFill/>
        </p:spPr>
        <p:txBody>
          <a:bodyPr tIns="288000" rIns="144000"/>
          <a:lstStyle>
            <a:lvl1pPr marL="0" indent="0" algn="ctr">
              <a:buNone/>
              <a:defRPr lang="en-GB" sz="1200" b="0" dirty="0">
                <a:solidFill>
                  <a:srgbClr val="696963"/>
                </a:solidFill>
                <a:latin typeface="+mn-lt"/>
              </a:defRPr>
            </a:lvl1pPr>
          </a:lstStyle>
          <a:p>
            <a:pPr lvl="0"/>
            <a:r>
              <a:rPr lang="en-US" dirty="0"/>
              <a:t>Source text</a:t>
            </a:r>
            <a:endParaRPr lang="en-GB" dirty="0"/>
          </a:p>
        </p:txBody>
      </p:sp>
      <p:sp>
        <p:nvSpPr>
          <p:cNvPr id="7" name="Rectangle 6">
            <a:extLst>
              <a:ext uri="{FF2B5EF4-FFF2-40B4-BE49-F238E27FC236}">
                <a16:creationId xmlns:a16="http://schemas.microsoft.com/office/drawing/2014/main" id="{101B7798-B0DE-A4ED-E70D-6B80FC1F162F}"/>
              </a:ext>
            </a:extLst>
          </p:cNvPr>
          <p:cNvSpPr/>
          <p:nvPr userDrawn="1"/>
        </p:nvSpPr>
        <p:spPr>
          <a:xfrm>
            <a:off x="550863" y="1349930"/>
            <a:ext cx="5257800" cy="40951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8" name="Content Placeholder 25">
            <a:extLst>
              <a:ext uri="{FF2B5EF4-FFF2-40B4-BE49-F238E27FC236}">
                <a16:creationId xmlns:a16="http://schemas.microsoft.com/office/drawing/2014/main" id="{308176DC-1ABD-38AC-5FB1-436739CABAE0}"/>
              </a:ext>
            </a:extLst>
          </p:cNvPr>
          <p:cNvSpPr>
            <a:spLocks noGrp="1"/>
          </p:cNvSpPr>
          <p:nvPr>
            <p:ph sz="quarter" idx="12" hasCustomPrompt="1"/>
          </p:nvPr>
        </p:nvSpPr>
        <p:spPr>
          <a:xfrm>
            <a:off x="561498" y="3380580"/>
            <a:ext cx="5236052" cy="770130"/>
          </a:xfrm>
          <a:noFill/>
        </p:spPr>
        <p:txBody>
          <a:bodyPr lIns="288000" tIns="144000" rIns="288000" bIns="288000"/>
          <a:lstStyle>
            <a:lvl1pPr marL="0" indent="0" algn="l">
              <a:lnSpc>
                <a:spcPct val="100000"/>
              </a:lnSpc>
              <a:buNone/>
              <a:defRPr lang="en-GB" sz="1800" b="0" dirty="0">
                <a:solidFill>
                  <a:schemeClr val="bg1"/>
                </a:solidFill>
                <a:latin typeface="+mn-lt"/>
              </a:defRPr>
            </a:lvl1pPr>
          </a:lstStyle>
          <a:p>
            <a:pPr lvl="0"/>
            <a:r>
              <a:rPr lang="en-GB" sz="1800" dirty="0">
                <a:solidFill>
                  <a:srgbClr val="FFFFFF"/>
                </a:solidFill>
                <a:latin typeface="Tenorite" panose="00000500000000000000" pitchFamily="2" charset="0"/>
              </a:rPr>
              <a:t>Body</a:t>
            </a:r>
            <a:endParaRPr lang="en-GB" dirty="0"/>
          </a:p>
        </p:txBody>
      </p:sp>
      <p:sp>
        <p:nvSpPr>
          <p:cNvPr id="12" name="Text Placeholder 11">
            <a:extLst>
              <a:ext uri="{FF2B5EF4-FFF2-40B4-BE49-F238E27FC236}">
                <a16:creationId xmlns:a16="http://schemas.microsoft.com/office/drawing/2014/main" id="{DAD48906-741C-3785-B960-4FEEAFC0928D}"/>
              </a:ext>
            </a:extLst>
          </p:cNvPr>
          <p:cNvSpPr>
            <a:spLocks noGrp="1"/>
          </p:cNvSpPr>
          <p:nvPr>
            <p:ph type="body" sz="quarter" idx="17" hasCustomPrompt="1"/>
          </p:nvPr>
        </p:nvSpPr>
        <p:spPr>
          <a:xfrm>
            <a:off x="561496" y="2750389"/>
            <a:ext cx="5236054" cy="623211"/>
          </a:xfrm>
        </p:spPr>
        <p:txBody>
          <a:bodyPr lIns="288000" tIns="288000" rIns="288000"/>
          <a:lstStyle>
            <a:lvl1pPr marL="0" indent="0">
              <a:buNone/>
              <a:defRPr sz="2400">
                <a:solidFill>
                  <a:srgbClr val="FCD757"/>
                </a:solidFill>
              </a:defRPr>
            </a:lvl1pPr>
          </a:lstStyle>
          <a:p>
            <a:pPr lvl="0"/>
            <a:r>
              <a:rPr lang="en-US" dirty="0"/>
              <a:t>Header</a:t>
            </a:r>
            <a:endParaRPr lang="en-GB" dirty="0"/>
          </a:p>
        </p:txBody>
      </p:sp>
      <p:sp>
        <p:nvSpPr>
          <p:cNvPr id="14" name="Picture Placeholder 17">
            <a:extLst>
              <a:ext uri="{FF2B5EF4-FFF2-40B4-BE49-F238E27FC236}">
                <a16:creationId xmlns:a16="http://schemas.microsoft.com/office/drawing/2014/main" id="{9CFCB80B-4A6B-FBC6-7320-EFCB771AD986}"/>
              </a:ext>
            </a:extLst>
          </p:cNvPr>
          <p:cNvSpPr>
            <a:spLocks noGrp="1" noChangeAspect="1"/>
          </p:cNvSpPr>
          <p:nvPr>
            <p:ph type="pic" sz="quarter" idx="33" hasCustomPrompt="1"/>
          </p:nvPr>
        </p:nvSpPr>
        <p:spPr>
          <a:xfrm>
            <a:off x="840000" y="2165897"/>
            <a:ext cx="576000" cy="576000"/>
          </a:xfrm>
        </p:spPr>
        <p:txBody>
          <a:bodyPr>
            <a:noAutofit/>
          </a:bodyPr>
          <a:lstStyle>
            <a:lvl1pPr marL="0" indent="0" algn="ctr">
              <a:buNone/>
              <a:defRPr sz="4400" b="0">
                <a:solidFill>
                  <a:srgbClr val="FCD757"/>
                </a:solidFill>
              </a:defRPr>
            </a:lvl1pPr>
          </a:lstStyle>
          <a:p>
            <a:r>
              <a:rPr lang="en-GB" dirty="0"/>
              <a:t>X</a:t>
            </a:r>
          </a:p>
        </p:txBody>
      </p:sp>
      <p:sp>
        <p:nvSpPr>
          <p:cNvPr id="22" name="Rectangle 21">
            <a:extLst>
              <a:ext uri="{FF2B5EF4-FFF2-40B4-BE49-F238E27FC236}">
                <a16:creationId xmlns:a16="http://schemas.microsoft.com/office/drawing/2014/main" id="{483FB7E0-337F-9583-54C6-06D68AAE8F5C}"/>
              </a:ext>
            </a:extLst>
          </p:cNvPr>
          <p:cNvSpPr/>
          <p:nvPr userDrawn="1"/>
        </p:nvSpPr>
        <p:spPr>
          <a:xfrm>
            <a:off x="6381748" y="1348418"/>
            <a:ext cx="5257800" cy="40951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3" name="Content Placeholder 25">
            <a:extLst>
              <a:ext uri="{FF2B5EF4-FFF2-40B4-BE49-F238E27FC236}">
                <a16:creationId xmlns:a16="http://schemas.microsoft.com/office/drawing/2014/main" id="{B66F943F-6496-C029-14C4-2FD1067086E9}"/>
              </a:ext>
            </a:extLst>
          </p:cNvPr>
          <p:cNvSpPr>
            <a:spLocks noGrp="1"/>
          </p:cNvSpPr>
          <p:nvPr>
            <p:ph sz="quarter" idx="34" hasCustomPrompt="1"/>
          </p:nvPr>
        </p:nvSpPr>
        <p:spPr>
          <a:xfrm>
            <a:off x="6392383" y="3379068"/>
            <a:ext cx="5236052" cy="770130"/>
          </a:xfrm>
          <a:noFill/>
        </p:spPr>
        <p:txBody>
          <a:bodyPr lIns="288000" tIns="144000" rIns="288000" bIns="288000"/>
          <a:lstStyle>
            <a:lvl1pPr marL="0" indent="0" algn="l">
              <a:lnSpc>
                <a:spcPct val="100000"/>
              </a:lnSpc>
              <a:buNone/>
              <a:defRPr lang="en-GB" sz="1800" b="0" dirty="0">
                <a:solidFill>
                  <a:schemeClr val="bg1"/>
                </a:solidFill>
                <a:latin typeface="+mn-lt"/>
              </a:defRPr>
            </a:lvl1pPr>
          </a:lstStyle>
          <a:p>
            <a:pPr lvl="0"/>
            <a:r>
              <a:rPr lang="en-GB" sz="1800" dirty="0">
                <a:solidFill>
                  <a:srgbClr val="FFFFFF"/>
                </a:solidFill>
                <a:latin typeface="Tenorite" panose="00000500000000000000" pitchFamily="2" charset="0"/>
              </a:rPr>
              <a:t>Body</a:t>
            </a:r>
            <a:endParaRPr lang="en-GB" dirty="0"/>
          </a:p>
        </p:txBody>
      </p:sp>
      <p:sp>
        <p:nvSpPr>
          <p:cNvPr id="24" name="Text Placeholder 11">
            <a:extLst>
              <a:ext uri="{FF2B5EF4-FFF2-40B4-BE49-F238E27FC236}">
                <a16:creationId xmlns:a16="http://schemas.microsoft.com/office/drawing/2014/main" id="{EB13DF90-B874-6ED7-14A5-B80A3C3DCBD9}"/>
              </a:ext>
            </a:extLst>
          </p:cNvPr>
          <p:cNvSpPr>
            <a:spLocks noGrp="1"/>
          </p:cNvSpPr>
          <p:nvPr>
            <p:ph type="body" sz="quarter" idx="35" hasCustomPrompt="1"/>
          </p:nvPr>
        </p:nvSpPr>
        <p:spPr>
          <a:xfrm>
            <a:off x="6392381" y="2748877"/>
            <a:ext cx="5236054" cy="623211"/>
          </a:xfrm>
        </p:spPr>
        <p:txBody>
          <a:bodyPr lIns="288000" tIns="288000" rIns="288000"/>
          <a:lstStyle>
            <a:lvl1pPr marL="0" indent="0">
              <a:buNone/>
              <a:defRPr sz="2400">
                <a:solidFill>
                  <a:srgbClr val="FCD757"/>
                </a:solidFill>
              </a:defRPr>
            </a:lvl1pPr>
          </a:lstStyle>
          <a:p>
            <a:pPr lvl="0"/>
            <a:r>
              <a:rPr lang="en-US" dirty="0"/>
              <a:t>Header</a:t>
            </a:r>
            <a:endParaRPr lang="en-GB" dirty="0"/>
          </a:p>
        </p:txBody>
      </p:sp>
      <p:sp>
        <p:nvSpPr>
          <p:cNvPr id="25" name="Picture Placeholder 17">
            <a:extLst>
              <a:ext uri="{FF2B5EF4-FFF2-40B4-BE49-F238E27FC236}">
                <a16:creationId xmlns:a16="http://schemas.microsoft.com/office/drawing/2014/main" id="{CBFC9832-0646-6AFB-E89F-5CA5CBB898F7}"/>
              </a:ext>
            </a:extLst>
          </p:cNvPr>
          <p:cNvSpPr>
            <a:spLocks noGrp="1" noChangeAspect="1"/>
          </p:cNvSpPr>
          <p:nvPr>
            <p:ph type="pic" sz="quarter" idx="36" hasCustomPrompt="1"/>
          </p:nvPr>
        </p:nvSpPr>
        <p:spPr>
          <a:xfrm>
            <a:off x="6670885" y="2164385"/>
            <a:ext cx="576000" cy="576000"/>
          </a:xfrm>
        </p:spPr>
        <p:txBody>
          <a:bodyPr>
            <a:noAutofit/>
          </a:bodyPr>
          <a:lstStyle>
            <a:lvl1pPr marL="0" indent="0" algn="ctr">
              <a:buNone/>
              <a:defRPr sz="4400" b="0">
                <a:solidFill>
                  <a:srgbClr val="FCD757"/>
                </a:solidFill>
              </a:defRPr>
            </a:lvl1pPr>
          </a:lstStyle>
          <a:p>
            <a:r>
              <a:rPr lang="en-GB" dirty="0"/>
              <a:t>X</a:t>
            </a:r>
          </a:p>
        </p:txBody>
      </p:sp>
      <p:sp>
        <p:nvSpPr>
          <p:cNvPr id="26" name="Title 1">
            <a:extLst>
              <a:ext uri="{FF2B5EF4-FFF2-40B4-BE49-F238E27FC236}">
                <a16:creationId xmlns:a16="http://schemas.microsoft.com/office/drawing/2014/main" id="{88B0CC1B-AD4D-7267-0446-46F2E27AC000}"/>
              </a:ext>
            </a:extLst>
          </p:cNvPr>
          <p:cNvSpPr>
            <a:spLocks noGrp="1"/>
          </p:cNvSpPr>
          <p:nvPr>
            <p:ph type="title" hasCustomPrompt="1"/>
          </p:nvPr>
        </p:nvSpPr>
        <p:spPr>
          <a:xfrm>
            <a:off x="561497" y="549275"/>
            <a:ext cx="11078053" cy="792163"/>
          </a:xfrm>
        </p:spPr>
        <p:txBody>
          <a:bodyPr bIns="288000"/>
          <a:lstStyle>
            <a:lvl1pPr algn="ctr">
              <a:defRPr sz="3600"/>
            </a:lvl1pPr>
          </a:lstStyle>
          <a:p>
            <a:r>
              <a:rPr lang="en-US" dirty="0"/>
              <a:t>Slide title</a:t>
            </a:r>
            <a:endParaRPr lang="en-GB" dirty="0"/>
          </a:p>
        </p:txBody>
      </p:sp>
    </p:spTree>
    <p:extLst>
      <p:ext uri="{BB962C8B-B14F-4D97-AF65-F5344CB8AC3E}">
        <p14:creationId xmlns:p14="http://schemas.microsoft.com/office/powerpoint/2010/main" val="2731704100"/>
      </p:ext>
    </p:extLst>
  </p:cSld>
  <p:clrMapOvr>
    <a:masterClrMapping/>
  </p:clrMapOvr>
  <p:extLst>
    <p:ext uri="{DCECCB84-F9BA-43D5-87BE-67443E8EF086}">
      <p15:sldGuideLst xmlns:p15="http://schemas.microsoft.com/office/powerpoint/2012/main">
        <p15:guide id="1" orient="horz" pos="845">
          <p15:clr>
            <a:srgbClr val="FBAE40"/>
          </p15:clr>
        </p15:guide>
        <p15:guide id="2" orient="horz" pos="3702">
          <p15:clr>
            <a:srgbClr val="FBAE40"/>
          </p15:clr>
        </p15:guide>
        <p15:guide id="3" orient="horz" pos="3430">
          <p15:clr>
            <a:srgbClr val="FBAE40"/>
          </p15:clr>
        </p15:guide>
        <p15:guide id="4" pos="529">
          <p15:clr>
            <a:srgbClr val="FBAE40"/>
          </p15:clr>
        </p15:guide>
        <p15:guide id="5" orient="horz" pos="1026">
          <p15:clr>
            <a:srgbClr val="FBAE40"/>
          </p15:clr>
        </p15:guide>
        <p15:guide id="6" pos="420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column cards with ico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4" name="Footer Placeholder 3">
            <a:extLst>
              <a:ext uri="{FF2B5EF4-FFF2-40B4-BE49-F238E27FC236}">
                <a16:creationId xmlns:a16="http://schemas.microsoft.com/office/drawing/2014/main" id="{76C05877-7F99-2C20-E7F2-7E137E6945F1}"/>
              </a:ext>
            </a:extLst>
          </p:cNvPr>
          <p:cNvSpPr>
            <a:spLocks noGrp="1"/>
          </p:cNvSpPr>
          <p:nvPr>
            <p:ph type="ftr" sz="quarter" idx="11"/>
          </p:nvPr>
        </p:nvSpPr>
        <p:spPr/>
        <p:txBody>
          <a:bodyPr/>
          <a:lstStyle/>
          <a:p>
            <a:r>
              <a:rPr lang="en-GB"/>
              <a:t>Footer Section</a:t>
            </a:r>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noRot="1" noMove="1" noResize="1" noEditPoints="1" noAdjustHandles="1" noChangeArrowheads="1" noChangeShapeType="1"/>
          </p:cNvSpPr>
          <p:nvPr>
            <p:ph type="dgm" sz="quarter" idx="14" hasCustomPrompt="1"/>
          </p:nvPr>
        </p:nvSpPr>
        <p:spPr>
          <a:xfrm>
            <a:off x="9534175"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solidFill>
                  <a:schemeClr val="tx1"/>
                </a:solidFill>
              </a:defRPr>
            </a:lvl1pPr>
          </a:lstStyle>
          <a:p>
            <a:r>
              <a:rPr lang="en-GB" dirty="0"/>
              <a:t>Green mark</a:t>
            </a:r>
          </a:p>
        </p:txBody>
      </p:sp>
      <p:sp>
        <p:nvSpPr>
          <p:cNvPr id="10" name="Content Placeholder 25">
            <a:extLst>
              <a:ext uri="{FF2B5EF4-FFF2-40B4-BE49-F238E27FC236}">
                <a16:creationId xmlns:a16="http://schemas.microsoft.com/office/drawing/2014/main" id="{D0AB0928-27B7-606D-4F87-9B1C6B556AEF}"/>
              </a:ext>
            </a:extLst>
          </p:cNvPr>
          <p:cNvSpPr>
            <a:spLocks noGrp="1"/>
          </p:cNvSpPr>
          <p:nvPr>
            <p:ph sz="quarter" idx="16" hasCustomPrompt="1"/>
          </p:nvPr>
        </p:nvSpPr>
        <p:spPr>
          <a:xfrm>
            <a:off x="561497" y="5443613"/>
            <a:ext cx="11078053" cy="434838"/>
          </a:xfrm>
          <a:noFill/>
        </p:spPr>
        <p:txBody>
          <a:bodyPr tIns="288000" rIns="144000"/>
          <a:lstStyle>
            <a:lvl1pPr marL="0" indent="0" algn="ctr">
              <a:buNone/>
              <a:defRPr lang="en-GB" sz="1200" b="0" dirty="0">
                <a:solidFill>
                  <a:srgbClr val="696963"/>
                </a:solidFill>
                <a:latin typeface="+mn-lt"/>
              </a:defRPr>
            </a:lvl1pPr>
          </a:lstStyle>
          <a:p>
            <a:pPr lvl="0"/>
            <a:r>
              <a:rPr lang="en-US" dirty="0"/>
              <a:t>Source text</a:t>
            </a:r>
            <a:endParaRPr lang="en-GB" dirty="0"/>
          </a:p>
        </p:txBody>
      </p:sp>
      <p:sp>
        <p:nvSpPr>
          <p:cNvPr id="7" name="Rectangle 6">
            <a:extLst>
              <a:ext uri="{FF2B5EF4-FFF2-40B4-BE49-F238E27FC236}">
                <a16:creationId xmlns:a16="http://schemas.microsoft.com/office/drawing/2014/main" id="{101B7798-B0DE-A4ED-E70D-6B80FC1F162F}"/>
              </a:ext>
            </a:extLst>
          </p:cNvPr>
          <p:cNvSpPr/>
          <p:nvPr userDrawn="1"/>
        </p:nvSpPr>
        <p:spPr>
          <a:xfrm>
            <a:off x="550863" y="1349930"/>
            <a:ext cx="3457575" cy="40951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Content Placeholder 25">
            <a:extLst>
              <a:ext uri="{FF2B5EF4-FFF2-40B4-BE49-F238E27FC236}">
                <a16:creationId xmlns:a16="http://schemas.microsoft.com/office/drawing/2014/main" id="{308176DC-1ABD-38AC-5FB1-436739CABAE0}"/>
              </a:ext>
            </a:extLst>
          </p:cNvPr>
          <p:cNvSpPr>
            <a:spLocks noGrp="1"/>
          </p:cNvSpPr>
          <p:nvPr>
            <p:ph sz="quarter" idx="12" hasCustomPrompt="1"/>
          </p:nvPr>
        </p:nvSpPr>
        <p:spPr>
          <a:xfrm>
            <a:off x="561498" y="3346300"/>
            <a:ext cx="3446939" cy="713218"/>
          </a:xfrm>
          <a:noFill/>
        </p:spPr>
        <p:txBody>
          <a:bodyPr lIns="288000" tIns="144000" rIns="288000" bIns="288000"/>
          <a:lstStyle>
            <a:lvl1pPr marL="0" indent="0" algn="l">
              <a:lnSpc>
                <a:spcPct val="100000"/>
              </a:lnSpc>
              <a:buNone/>
              <a:defRPr lang="en-GB" sz="1800" b="0" dirty="0">
                <a:solidFill>
                  <a:schemeClr val="bg1"/>
                </a:solidFill>
                <a:latin typeface="+mn-lt"/>
              </a:defRPr>
            </a:lvl1pPr>
          </a:lstStyle>
          <a:p>
            <a:pPr lvl="0"/>
            <a:r>
              <a:rPr lang="en-GB" sz="1800" dirty="0">
                <a:solidFill>
                  <a:srgbClr val="FFFFFF"/>
                </a:solidFill>
                <a:latin typeface="Tenorite" panose="00000500000000000000" pitchFamily="2" charset="0"/>
              </a:rPr>
              <a:t>Body</a:t>
            </a:r>
            <a:endParaRPr lang="en-GB" dirty="0"/>
          </a:p>
        </p:txBody>
      </p:sp>
      <p:sp>
        <p:nvSpPr>
          <p:cNvPr id="12" name="Text Placeholder 11">
            <a:extLst>
              <a:ext uri="{FF2B5EF4-FFF2-40B4-BE49-F238E27FC236}">
                <a16:creationId xmlns:a16="http://schemas.microsoft.com/office/drawing/2014/main" id="{DAD48906-741C-3785-B960-4FEEAFC0928D}"/>
              </a:ext>
            </a:extLst>
          </p:cNvPr>
          <p:cNvSpPr>
            <a:spLocks noGrp="1"/>
          </p:cNvSpPr>
          <p:nvPr>
            <p:ph type="body" sz="quarter" idx="17" hasCustomPrompt="1"/>
          </p:nvPr>
        </p:nvSpPr>
        <p:spPr>
          <a:xfrm>
            <a:off x="561496" y="2714597"/>
            <a:ext cx="3446941" cy="623211"/>
          </a:xfrm>
        </p:spPr>
        <p:txBody>
          <a:bodyPr lIns="288000" tIns="288000" rIns="288000"/>
          <a:lstStyle>
            <a:lvl1pPr marL="0" indent="0">
              <a:buNone/>
              <a:defRPr sz="2400">
                <a:solidFill>
                  <a:srgbClr val="FCD757"/>
                </a:solidFill>
              </a:defRPr>
            </a:lvl1pPr>
          </a:lstStyle>
          <a:p>
            <a:pPr lvl="0"/>
            <a:r>
              <a:rPr lang="en-US" dirty="0"/>
              <a:t>Header</a:t>
            </a:r>
            <a:endParaRPr lang="en-GB" dirty="0"/>
          </a:p>
        </p:txBody>
      </p:sp>
      <p:sp>
        <p:nvSpPr>
          <p:cNvPr id="14" name="Picture Placeholder 17">
            <a:extLst>
              <a:ext uri="{FF2B5EF4-FFF2-40B4-BE49-F238E27FC236}">
                <a16:creationId xmlns:a16="http://schemas.microsoft.com/office/drawing/2014/main" id="{9CFCB80B-4A6B-FBC6-7320-EFCB771AD986}"/>
              </a:ext>
            </a:extLst>
          </p:cNvPr>
          <p:cNvSpPr>
            <a:spLocks noGrp="1" noChangeAspect="1"/>
          </p:cNvSpPr>
          <p:nvPr>
            <p:ph type="pic" sz="quarter" idx="33" hasCustomPrompt="1"/>
          </p:nvPr>
        </p:nvSpPr>
        <p:spPr>
          <a:xfrm>
            <a:off x="839788" y="2130105"/>
            <a:ext cx="576000" cy="576000"/>
          </a:xfrm>
        </p:spPr>
        <p:txBody>
          <a:bodyPr>
            <a:noAutofit/>
          </a:bodyPr>
          <a:lstStyle>
            <a:lvl1pPr marL="0" indent="0" algn="ctr">
              <a:buNone/>
              <a:defRPr sz="4400" b="0">
                <a:solidFill>
                  <a:srgbClr val="FCD757"/>
                </a:solidFill>
              </a:defRPr>
            </a:lvl1pPr>
          </a:lstStyle>
          <a:p>
            <a:r>
              <a:rPr lang="en-GB" dirty="0"/>
              <a:t>X</a:t>
            </a:r>
          </a:p>
        </p:txBody>
      </p:sp>
      <p:sp>
        <p:nvSpPr>
          <p:cNvPr id="26" name="Title 1">
            <a:extLst>
              <a:ext uri="{FF2B5EF4-FFF2-40B4-BE49-F238E27FC236}">
                <a16:creationId xmlns:a16="http://schemas.microsoft.com/office/drawing/2014/main" id="{88B0CC1B-AD4D-7267-0446-46F2E27AC000}"/>
              </a:ext>
            </a:extLst>
          </p:cNvPr>
          <p:cNvSpPr>
            <a:spLocks noGrp="1"/>
          </p:cNvSpPr>
          <p:nvPr>
            <p:ph type="title" hasCustomPrompt="1"/>
          </p:nvPr>
        </p:nvSpPr>
        <p:spPr>
          <a:xfrm>
            <a:off x="561497" y="549275"/>
            <a:ext cx="11078053" cy="792163"/>
          </a:xfrm>
        </p:spPr>
        <p:txBody>
          <a:bodyPr bIns="288000"/>
          <a:lstStyle>
            <a:lvl1pPr algn="ctr">
              <a:defRPr sz="3600"/>
            </a:lvl1pPr>
          </a:lstStyle>
          <a:p>
            <a:r>
              <a:rPr lang="en-US" dirty="0"/>
              <a:t>Slide title</a:t>
            </a:r>
            <a:endParaRPr lang="en-GB" dirty="0"/>
          </a:p>
        </p:txBody>
      </p:sp>
      <p:sp>
        <p:nvSpPr>
          <p:cNvPr id="15" name="Rectangle 14">
            <a:extLst>
              <a:ext uri="{FF2B5EF4-FFF2-40B4-BE49-F238E27FC236}">
                <a16:creationId xmlns:a16="http://schemas.microsoft.com/office/drawing/2014/main" id="{90601E79-A3D5-BDB3-207E-F009348E0CF6}"/>
              </a:ext>
            </a:extLst>
          </p:cNvPr>
          <p:cNvSpPr/>
          <p:nvPr userDrawn="1"/>
        </p:nvSpPr>
        <p:spPr>
          <a:xfrm>
            <a:off x="4299836" y="1349930"/>
            <a:ext cx="3520891" cy="40951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Rectangle 27">
            <a:extLst>
              <a:ext uri="{FF2B5EF4-FFF2-40B4-BE49-F238E27FC236}">
                <a16:creationId xmlns:a16="http://schemas.microsoft.com/office/drawing/2014/main" id="{B2CC6869-A66F-5637-10A7-E305C33DF901}"/>
              </a:ext>
            </a:extLst>
          </p:cNvPr>
          <p:cNvSpPr/>
          <p:nvPr userDrawn="1"/>
        </p:nvSpPr>
        <p:spPr>
          <a:xfrm>
            <a:off x="8112126" y="1339926"/>
            <a:ext cx="3538060" cy="40951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Content Placeholder 25">
            <a:extLst>
              <a:ext uri="{FF2B5EF4-FFF2-40B4-BE49-F238E27FC236}">
                <a16:creationId xmlns:a16="http://schemas.microsoft.com/office/drawing/2014/main" id="{70402BBD-9023-8CFD-FA2D-D419F1129FB2}"/>
              </a:ext>
            </a:extLst>
          </p:cNvPr>
          <p:cNvSpPr>
            <a:spLocks noGrp="1"/>
          </p:cNvSpPr>
          <p:nvPr>
            <p:ph sz="quarter" idx="34" hasCustomPrompt="1"/>
          </p:nvPr>
        </p:nvSpPr>
        <p:spPr>
          <a:xfrm>
            <a:off x="4305710" y="3346300"/>
            <a:ext cx="3515017" cy="713218"/>
          </a:xfrm>
          <a:noFill/>
        </p:spPr>
        <p:txBody>
          <a:bodyPr lIns="288000" tIns="144000" rIns="288000" bIns="288000"/>
          <a:lstStyle>
            <a:lvl1pPr marL="0" indent="0" algn="l">
              <a:lnSpc>
                <a:spcPct val="100000"/>
              </a:lnSpc>
              <a:buNone/>
              <a:defRPr lang="en-GB" sz="1800" b="0" dirty="0">
                <a:solidFill>
                  <a:schemeClr val="bg1"/>
                </a:solidFill>
                <a:latin typeface="+mn-lt"/>
              </a:defRPr>
            </a:lvl1pPr>
          </a:lstStyle>
          <a:p>
            <a:pPr lvl="0"/>
            <a:r>
              <a:rPr lang="en-GB" sz="1800" dirty="0">
                <a:solidFill>
                  <a:srgbClr val="FFFFFF"/>
                </a:solidFill>
                <a:latin typeface="Tenorite" panose="00000500000000000000" pitchFamily="2" charset="0"/>
              </a:rPr>
              <a:t>Body</a:t>
            </a:r>
            <a:endParaRPr lang="en-GB" dirty="0"/>
          </a:p>
        </p:txBody>
      </p:sp>
      <p:sp>
        <p:nvSpPr>
          <p:cNvPr id="30" name="Text Placeholder 11">
            <a:extLst>
              <a:ext uri="{FF2B5EF4-FFF2-40B4-BE49-F238E27FC236}">
                <a16:creationId xmlns:a16="http://schemas.microsoft.com/office/drawing/2014/main" id="{6E3A40D8-1711-2BCA-6521-3DEF80737606}"/>
              </a:ext>
            </a:extLst>
          </p:cNvPr>
          <p:cNvSpPr>
            <a:spLocks noGrp="1"/>
          </p:cNvSpPr>
          <p:nvPr>
            <p:ph type="body" sz="quarter" idx="35" hasCustomPrompt="1"/>
          </p:nvPr>
        </p:nvSpPr>
        <p:spPr>
          <a:xfrm>
            <a:off x="4305708" y="2714597"/>
            <a:ext cx="3515019" cy="623211"/>
          </a:xfrm>
        </p:spPr>
        <p:txBody>
          <a:bodyPr lIns="288000" tIns="288000" rIns="288000"/>
          <a:lstStyle>
            <a:lvl1pPr marL="0" indent="0">
              <a:buNone/>
              <a:defRPr sz="2400">
                <a:solidFill>
                  <a:srgbClr val="FCD757"/>
                </a:solidFill>
              </a:defRPr>
            </a:lvl1pPr>
          </a:lstStyle>
          <a:p>
            <a:pPr lvl="0"/>
            <a:r>
              <a:rPr lang="en-US" dirty="0"/>
              <a:t>Header</a:t>
            </a:r>
            <a:endParaRPr lang="en-GB" dirty="0"/>
          </a:p>
        </p:txBody>
      </p:sp>
      <p:sp>
        <p:nvSpPr>
          <p:cNvPr id="31" name="Picture Placeholder 17">
            <a:extLst>
              <a:ext uri="{FF2B5EF4-FFF2-40B4-BE49-F238E27FC236}">
                <a16:creationId xmlns:a16="http://schemas.microsoft.com/office/drawing/2014/main" id="{63F127AF-A514-C0C6-91C7-741ECF1216F2}"/>
              </a:ext>
            </a:extLst>
          </p:cNvPr>
          <p:cNvSpPr>
            <a:spLocks noGrp="1" noChangeAspect="1"/>
          </p:cNvSpPr>
          <p:nvPr>
            <p:ph type="pic" sz="quarter" idx="36" hasCustomPrompt="1"/>
          </p:nvPr>
        </p:nvSpPr>
        <p:spPr>
          <a:xfrm>
            <a:off x="4594999" y="2130105"/>
            <a:ext cx="576000" cy="576000"/>
          </a:xfrm>
        </p:spPr>
        <p:txBody>
          <a:bodyPr>
            <a:noAutofit/>
          </a:bodyPr>
          <a:lstStyle>
            <a:lvl1pPr marL="0" indent="0" algn="ctr">
              <a:buNone/>
              <a:defRPr sz="4400" b="0">
                <a:solidFill>
                  <a:srgbClr val="FCD757"/>
                </a:solidFill>
              </a:defRPr>
            </a:lvl1pPr>
          </a:lstStyle>
          <a:p>
            <a:r>
              <a:rPr lang="en-GB" dirty="0"/>
              <a:t>X</a:t>
            </a:r>
          </a:p>
        </p:txBody>
      </p:sp>
      <p:sp>
        <p:nvSpPr>
          <p:cNvPr id="32" name="Content Placeholder 25">
            <a:extLst>
              <a:ext uri="{FF2B5EF4-FFF2-40B4-BE49-F238E27FC236}">
                <a16:creationId xmlns:a16="http://schemas.microsoft.com/office/drawing/2014/main" id="{F722E96B-A7AF-C050-3C33-19121A4098EB}"/>
              </a:ext>
            </a:extLst>
          </p:cNvPr>
          <p:cNvSpPr>
            <a:spLocks noGrp="1"/>
          </p:cNvSpPr>
          <p:nvPr>
            <p:ph sz="quarter" idx="37" hasCustomPrompt="1"/>
          </p:nvPr>
        </p:nvSpPr>
        <p:spPr>
          <a:xfrm>
            <a:off x="8118017" y="3345687"/>
            <a:ext cx="3515017" cy="713218"/>
          </a:xfrm>
          <a:noFill/>
        </p:spPr>
        <p:txBody>
          <a:bodyPr lIns="288000" tIns="144000" rIns="288000" bIns="288000"/>
          <a:lstStyle>
            <a:lvl1pPr marL="0" indent="0" algn="l">
              <a:lnSpc>
                <a:spcPct val="100000"/>
              </a:lnSpc>
              <a:buNone/>
              <a:defRPr lang="en-GB" sz="1800" b="0" dirty="0">
                <a:solidFill>
                  <a:schemeClr val="bg1"/>
                </a:solidFill>
                <a:latin typeface="+mn-lt"/>
              </a:defRPr>
            </a:lvl1pPr>
          </a:lstStyle>
          <a:p>
            <a:pPr lvl="0"/>
            <a:r>
              <a:rPr lang="en-GB" sz="1800" dirty="0">
                <a:solidFill>
                  <a:srgbClr val="FFFFFF"/>
                </a:solidFill>
                <a:latin typeface="Tenorite" panose="00000500000000000000" pitchFamily="2" charset="0"/>
              </a:rPr>
              <a:t>Body</a:t>
            </a:r>
            <a:endParaRPr lang="en-GB" dirty="0"/>
          </a:p>
        </p:txBody>
      </p:sp>
      <p:sp>
        <p:nvSpPr>
          <p:cNvPr id="33" name="Text Placeholder 11">
            <a:extLst>
              <a:ext uri="{FF2B5EF4-FFF2-40B4-BE49-F238E27FC236}">
                <a16:creationId xmlns:a16="http://schemas.microsoft.com/office/drawing/2014/main" id="{42B31405-74C1-8ABB-3877-65545C5DE839}"/>
              </a:ext>
            </a:extLst>
          </p:cNvPr>
          <p:cNvSpPr>
            <a:spLocks noGrp="1"/>
          </p:cNvSpPr>
          <p:nvPr>
            <p:ph type="body" sz="quarter" idx="38" hasCustomPrompt="1"/>
          </p:nvPr>
        </p:nvSpPr>
        <p:spPr>
          <a:xfrm>
            <a:off x="8118015" y="2713984"/>
            <a:ext cx="3515019" cy="623211"/>
          </a:xfrm>
        </p:spPr>
        <p:txBody>
          <a:bodyPr lIns="288000" tIns="288000" rIns="288000"/>
          <a:lstStyle>
            <a:lvl1pPr marL="0" indent="0">
              <a:buNone/>
              <a:defRPr sz="2400">
                <a:solidFill>
                  <a:srgbClr val="FCD757"/>
                </a:solidFill>
              </a:defRPr>
            </a:lvl1pPr>
          </a:lstStyle>
          <a:p>
            <a:pPr lvl="0"/>
            <a:r>
              <a:rPr lang="en-US" dirty="0"/>
              <a:t>Header</a:t>
            </a:r>
            <a:endParaRPr lang="en-GB" dirty="0"/>
          </a:p>
        </p:txBody>
      </p:sp>
      <p:sp>
        <p:nvSpPr>
          <p:cNvPr id="34" name="Picture Placeholder 17">
            <a:extLst>
              <a:ext uri="{FF2B5EF4-FFF2-40B4-BE49-F238E27FC236}">
                <a16:creationId xmlns:a16="http://schemas.microsoft.com/office/drawing/2014/main" id="{08EA2EF8-F39B-47FA-E3C3-A7F80F9091EE}"/>
              </a:ext>
            </a:extLst>
          </p:cNvPr>
          <p:cNvSpPr>
            <a:spLocks noGrp="1" noChangeAspect="1"/>
          </p:cNvSpPr>
          <p:nvPr>
            <p:ph type="pic" sz="quarter" idx="39" hasCustomPrompt="1"/>
          </p:nvPr>
        </p:nvSpPr>
        <p:spPr>
          <a:xfrm>
            <a:off x="8407306" y="2129492"/>
            <a:ext cx="576000" cy="576000"/>
          </a:xfrm>
        </p:spPr>
        <p:txBody>
          <a:bodyPr>
            <a:noAutofit/>
          </a:bodyPr>
          <a:lstStyle>
            <a:lvl1pPr marL="0" indent="0" algn="ctr">
              <a:buNone/>
              <a:defRPr sz="4400" b="0">
                <a:solidFill>
                  <a:srgbClr val="FCD757"/>
                </a:solidFill>
              </a:defRPr>
            </a:lvl1pPr>
          </a:lstStyle>
          <a:p>
            <a:r>
              <a:rPr lang="en-GB" dirty="0"/>
              <a:t>X</a:t>
            </a:r>
          </a:p>
        </p:txBody>
      </p:sp>
    </p:spTree>
    <p:extLst>
      <p:ext uri="{BB962C8B-B14F-4D97-AF65-F5344CB8AC3E}">
        <p14:creationId xmlns:p14="http://schemas.microsoft.com/office/powerpoint/2010/main" val="2947914292"/>
      </p:ext>
    </p:extLst>
  </p:cSld>
  <p:clrMapOvr>
    <a:masterClrMapping/>
  </p:clrMapOvr>
  <p:extLst>
    <p:ext uri="{DCECCB84-F9BA-43D5-87BE-67443E8EF086}">
      <p15:sldGuideLst xmlns:p15="http://schemas.microsoft.com/office/powerpoint/2012/main">
        <p15:guide id="1" orient="horz" pos="845">
          <p15:clr>
            <a:srgbClr val="FBAE40"/>
          </p15:clr>
        </p15:guide>
        <p15:guide id="2" orient="horz" pos="3702">
          <p15:clr>
            <a:srgbClr val="FBAE40"/>
          </p15:clr>
        </p15:guide>
        <p15:guide id="3" orient="horz" pos="3430">
          <p15:clr>
            <a:srgbClr val="FBAE40"/>
          </p15:clr>
        </p15:guide>
        <p15:guide id="5" pos="529">
          <p15:clr>
            <a:srgbClr val="FBAE40"/>
          </p15:clr>
        </p15:guide>
        <p15:guide id="6" orient="horz" pos="1026">
          <p15:clr>
            <a:srgbClr val="FBAE40"/>
          </p15:clr>
        </p15:guide>
        <p15:guide id="7" pos="2525">
          <p15:clr>
            <a:srgbClr val="FBAE40"/>
          </p15:clr>
        </p15:guide>
        <p15:guide id="8" pos="2706">
          <p15:clr>
            <a:srgbClr val="FBAE40"/>
          </p15:clr>
        </p15:guide>
        <p15:guide id="9" pos="4929">
          <p15:clr>
            <a:srgbClr val="FBAE40"/>
          </p15:clr>
        </p15:guide>
        <p15:guide id="10" pos="5110">
          <p15:clr>
            <a:srgbClr val="FBAE40"/>
          </p15:clr>
        </p15:guide>
        <p15:guide id="11" pos="2888">
          <p15:clr>
            <a:srgbClr val="FBAE40"/>
          </p15:clr>
        </p15:guide>
        <p15:guide id="12" pos="529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0/50 heading and subheadin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noRot="1" noMove="1" noResize="1" noEditPoints="1" noAdjustHandles="1" noChangeArrowheads="1" noChangeShapeType="1"/>
          </p:cNvSpPr>
          <p:nvPr>
            <p:ph type="dgm" sz="quarter" idx="14"/>
          </p:nvPr>
        </p:nvSpPr>
        <p:spPr>
          <a:xfrm>
            <a:off x="9534175"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noFill/>
              </a:defRPr>
            </a:lvl1pPr>
          </a:lstStyle>
          <a:p>
            <a:endParaRPr lang="en-GB" dirty="0"/>
          </a:p>
        </p:txBody>
      </p:sp>
      <p:sp>
        <p:nvSpPr>
          <p:cNvPr id="9" name="Content Placeholder 25">
            <a:extLst>
              <a:ext uri="{FF2B5EF4-FFF2-40B4-BE49-F238E27FC236}">
                <a16:creationId xmlns:a16="http://schemas.microsoft.com/office/drawing/2014/main" id="{08ADA7B7-089A-3BDB-9DC4-7F31C48F3DFA}"/>
              </a:ext>
            </a:extLst>
          </p:cNvPr>
          <p:cNvSpPr>
            <a:spLocks noGrp="1"/>
          </p:cNvSpPr>
          <p:nvPr>
            <p:ph sz="quarter" idx="15" hasCustomPrompt="1"/>
          </p:nvPr>
        </p:nvSpPr>
        <p:spPr>
          <a:xfrm>
            <a:off x="6383339" y="1196976"/>
            <a:ext cx="5247164" cy="4248149"/>
          </a:xfrm>
          <a:noFill/>
        </p:spPr>
        <p:txBody>
          <a:bodyPr/>
          <a:lstStyle>
            <a:lvl1pPr marL="0" indent="0" algn="ctr">
              <a:buNone/>
              <a:defRPr lang="en-GB" sz="1600" b="0" dirty="0">
                <a:solidFill>
                  <a:schemeClr val="tx1"/>
                </a:solidFill>
                <a:latin typeface="Tenorite" panose="00000500000000000000" pitchFamily="2" charset="0"/>
              </a:defRPr>
            </a:lvl1pPr>
          </a:lstStyle>
          <a:p>
            <a:pPr lvl="0"/>
            <a:r>
              <a:rPr lang="en-US" dirty="0"/>
              <a:t>Chart, Images, data etc.</a:t>
            </a:r>
            <a:endParaRPr lang="en-GB" dirty="0"/>
          </a:p>
        </p:txBody>
      </p:sp>
      <p:sp>
        <p:nvSpPr>
          <p:cNvPr id="10" name="Content Placeholder 25">
            <a:extLst>
              <a:ext uri="{FF2B5EF4-FFF2-40B4-BE49-F238E27FC236}">
                <a16:creationId xmlns:a16="http://schemas.microsoft.com/office/drawing/2014/main" id="{D0AB0928-27B7-606D-4F87-9B1C6B556AEF}"/>
              </a:ext>
            </a:extLst>
          </p:cNvPr>
          <p:cNvSpPr>
            <a:spLocks noGrp="1"/>
          </p:cNvSpPr>
          <p:nvPr>
            <p:ph sz="quarter" idx="16" hasCustomPrompt="1"/>
          </p:nvPr>
        </p:nvSpPr>
        <p:spPr>
          <a:xfrm>
            <a:off x="561497" y="5443613"/>
            <a:ext cx="11078053" cy="457012"/>
          </a:xfrm>
          <a:noFill/>
        </p:spPr>
        <p:txBody>
          <a:bodyPr tIns="288000" rIns="144000"/>
          <a:lstStyle>
            <a:lvl1pPr marL="0" indent="0" algn="ctr">
              <a:buNone/>
              <a:defRPr lang="en-GB" sz="1200" b="0" dirty="0">
                <a:solidFill>
                  <a:srgbClr val="696963"/>
                </a:solidFill>
                <a:latin typeface="Tenorite" panose="00000500000000000000" pitchFamily="2" charset="0"/>
              </a:defRPr>
            </a:lvl1pPr>
          </a:lstStyle>
          <a:p>
            <a:pPr lvl="0"/>
            <a:r>
              <a:rPr lang="en-US" dirty="0"/>
              <a:t>Source text</a:t>
            </a:r>
            <a:endParaRPr lang="en-GB" dirty="0"/>
          </a:p>
        </p:txBody>
      </p:sp>
      <p:sp>
        <p:nvSpPr>
          <p:cNvPr id="6" name="Content Placeholder 25">
            <a:extLst>
              <a:ext uri="{FF2B5EF4-FFF2-40B4-BE49-F238E27FC236}">
                <a16:creationId xmlns:a16="http://schemas.microsoft.com/office/drawing/2014/main" id="{E16FC562-5944-5F0B-055A-33BCBB258B29}"/>
              </a:ext>
            </a:extLst>
          </p:cNvPr>
          <p:cNvSpPr>
            <a:spLocks noGrp="1"/>
          </p:cNvSpPr>
          <p:nvPr>
            <p:ph sz="quarter" idx="17" hasCustomPrompt="1"/>
          </p:nvPr>
        </p:nvSpPr>
        <p:spPr>
          <a:xfrm>
            <a:off x="552450" y="1621484"/>
            <a:ext cx="5247166" cy="3822129"/>
          </a:xfrm>
          <a:noFill/>
        </p:spPr>
        <p:txBody>
          <a:bodyPr/>
          <a:lstStyle>
            <a:lvl1pPr marL="0" indent="0" algn="l">
              <a:lnSpc>
                <a:spcPct val="100000"/>
              </a:lnSpc>
              <a:buNone/>
              <a:defRPr lang="en-GB" sz="2000" b="0" dirty="0">
                <a:solidFill>
                  <a:schemeClr val="tx1"/>
                </a:solidFill>
                <a:latin typeface="Tenorite" panose="00000500000000000000" pitchFamily="2" charset="0"/>
              </a:defRPr>
            </a:lvl1pPr>
          </a:lstStyle>
          <a:p>
            <a:pPr lvl="0"/>
            <a:r>
              <a:rPr lang="en-US" dirty="0"/>
              <a:t>Body</a:t>
            </a:r>
            <a:endParaRPr lang="en-GB" dirty="0"/>
          </a:p>
        </p:txBody>
      </p:sp>
      <p:sp>
        <p:nvSpPr>
          <p:cNvPr id="7" name="Text Placeholder 15">
            <a:extLst>
              <a:ext uri="{FF2B5EF4-FFF2-40B4-BE49-F238E27FC236}">
                <a16:creationId xmlns:a16="http://schemas.microsoft.com/office/drawing/2014/main" id="{0B878CC8-AA45-E440-21A5-BB6456439C8E}"/>
              </a:ext>
            </a:extLst>
          </p:cNvPr>
          <p:cNvSpPr>
            <a:spLocks noGrp="1"/>
          </p:cNvSpPr>
          <p:nvPr>
            <p:ph type="body" sz="quarter" idx="36" hasCustomPrompt="1"/>
          </p:nvPr>
        </p:nvSpPr>
        <p:spPr>
          <a:xfrm>
            <a:off x="552450" y="1203641"/>
            <a:ext cx="5257800" cy="405102"/>
          </a:xfrm>
        </p:spPr>
        <p:txBody>
          <a:bodyPr bIns="72000"/>
          <a:lstStyle>
            <a:lvl1pPr marL="0" indent="0">
              <a:buNone/>
              <a:defRPr sz="2400"/>
            </a:lvl1pPr>
          </a:lstStyle>
          <a:p>
            <a:pPr lvl="0"/>
            <a:r>
              <a:rPr lang="en-GB" dirty="0"/>
              <a:t>Subheading</a:t>
            </a:r>
          </a:p>
        </p:txBody>
      </p:sp>
      <p:sp>
        <p:nvSpPr>
          <p:cNvPr id="8" name="Title 1">
            <a:extLst>
              <a:ext uri="{FF2B5EF4-FFF2-40B4-BE49-F238E27FC236}">
                <a16:creationId xmlns:a16="http://schemas.microsoft.com/office/drawing/2014/main" id="{8131181E-0831-78DD-D8C6-110F3818F29C}"/>
              </a:ext>
            </a:extLst>
          </p:cNvPr>
          <p:cNvSpPr>
            <a:spLocks noGrp="1"/>
          </p:cNvSpPr>
          <p:nvPr>
            <p:ph type="title" hasCustomPrompt="1"/>
          </p:nvPr>
        </p:nvSpPr>
        <p:spPr>
          <a:xfrm>
            <a:off x="552450" y="549275"/>
            <a:ext cx="8414503" cy="644004"/>
          </a:xfrm>
        </p:spPr>
        <p:txBody>
          <a:bodyPr bIns="144000"/>
          <a:lstStyle>
            <a:lvl1pPr algn="l">
              <a:defRPr sz="3600"/>
            </a:lvl1pPr>
          </a:lstStyle>
          <a:p>
            <a:r>
              <a:rPr lang="en-US" dirty="0"/>
              <a:t>Slide title</a:t>
            </a:r>
            <a:endParaRPr lang="en-GB" dirty="0"/>
          </a:p>
        </p:txBody>
      </p:sp>
    </p:spTree>
    <p:extLst>
      <p:ext uri="{BB962C8B-B14F-4D97-AF65-F5344CB8AC3E}">
        <p14:creationId xmlns:p14="http://schemas.microsoft.com/office/powerpoint/2010/main" val="1020774425"/>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3702" userDrawn="1">
          <p15:clr>
            <a:srgbClr val="FBAE40"/>
          </p15:clr>
        </p15:guide>
        <p15:guide id="3" orient="horz" pos="343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 column cards with ico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4" name="Footer Placeholder 3">
            <a:extLst>
              <a:ext uri="{FF2B5EF4-FFF2-40B4-BE49-F238E27FC236}">
                <a16:creationId xmlns:a16="http://schemas.microsoft.com/office/drawing/2014/main" id="{76C05877-7F99-2C20-E7F2-7E137E6945F1}"/>
              </a:ext>
            </a:extLst>
          </p:cNvPr>
          <p:cNvSpPr>
            <a:spLocks noGrp="1"/>
          </p:cNvSpPr>
          <p:nvPr>
            <p:ph type="ftr" sz="quarter" idx="11"/>
          </p:nvPr>
        </p:nvSpPr>
        <p:spPr/>
        <p:txBody>
          <a:bodyPr/>
          <a:lstStyle/>
          <a:p>
            <a:r>
              <a:rPr lang="en-GB"/>
              <a:t>Footer Section</a:t>
            </a:r>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noRot="1" noMove="1" noResize="1" noEditPoints="1" noAdjustHandles="1" noChangeArrowheads="1" noChangeShapeType="1"/>
          </p:cNvSpPr>
          <p:nvPr>
            <p:ph type="dgm" sz="quarter" idx="14" hasCustomPrompt="1"/>
          </p:nvPr>
        </p:nvSpPr>
        <p:spPr>
          <a:xfrm>
            <a:off x="9534175"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solidFill>
                  <a:schemeClr val="tx1"/>
                </a:solidFill>
              </a:defRPr>
            </a:lvl1pPr>
          </a:lstStyle>
          <a:p>
            <a:r>
              <a:rPr lang="en-GB" dirty="0"/>
              <a:t>Green mark</a:t>
            </a:r>
          </a:p>
        </p:txBody>
      </p:sp>
      <p:sp>
        <p:nvSpPr>
          <p:cNvPr id="10" name="Content Placeholder 25">
            <a:extLst>
              <a:ext uri="{FF2B5EF4-FFF2-40B4-BE49-F238E27FC236}">
                <a16:creationId xmlns:a16="http://schemas.microsoft.com/office/drawing/2014/main" id="{D0AB0928-27B7-606D-4F87-9B1C6B556AEF}"/>
              </a:ext>
            </a:extLst>
          </p:cNvPr>
          <p:cNvSpPr>
            <a:spLocks noGrp="1"/>
          </p:cNvSpPr>
          <p:nvPr>
            <p:ph sz="quarter" idx="16" hasCustomPrompt="1"/>
          </p:nvPr>
        </p:nvSpPr>
        <p:spPr>
          <a:xfrm>
            <a:off x="561497" y="5443613"/>
            <a:ext cx="11078051" cy="434838"/>
          </a:xfrm>
          <a:noFill/>
        </p:spPr>
        <p:txBody>
          <a:bodyPr tIns="288000" rIns="144000"/>
          <a:lstStyle>
            <a:lvl1pPr marL="0" indent="0" algn="ctr">
              <a:buNone/>
              <a:defRPr lang="en-GB" sz="1200" b="0" dirty="0">
                <a:solidFill>
                  <a:srgbClr val="696963"/>
                </a:solidFill>
                <a:latin typeface="+mn-lt"/>
              </a:defRPr>
            </a:lvl1pPr>
          </a:lstStyle>
          <a:p>
            <a:pPr lvl="0"/>
            <a:r>
              <a:rPr lang="en-US" dirty="0"/>
              <a:t>Source text</a:t>
            </a:r>
            <a:endParaRPr lang="en-GB" dirty="0"/>
          </a:p>
        </p:txBody>
      </p:sp>
      <p:sp>
        <p:nvSpPr>
          <p:cNvPr id="7" name="Rectangle 6">
            <a:extLst>
              <a:ext uri="{FF2B5EF4-FFF2-40B4-BE49-F238E27FC236}">
                <a16:creationId xmlns:a16="http://schemas.microsoft.com/office/drawing/2014/main" id="{101B7798-B0DE-A4ED-E70D-6B80FC1F162F}"/>
              </a:ext>
            </a:extLst>
          </p:cNvPr>
          <p:cNvSpPr/>
          <p:nvPr userDrawn="1"/>
        </p:nvSpPr>
        <p:spPr>
          <a:xfrm>
            <a:off x="550862" y="1339924"/>
            <a:ext cx="2592387" cy="40951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Content Placeholder 25">
            <a:extLst>
              <a:ext uri="{FF2B5EF4-FFF2-40B4-BE49-F238E27FC236}">
                <a16:creationId xmlns:a16="http://schemas.microsoft.com/office/drawing/2014/main" id="{308176DC-1ABD-38AC-5FB1-436739CABAE0}"/>
              </a:ext>
            </a:extLst>
          </p:cNvPr>
          <p:cNvSpPr>
            <a:spLocks noGrp="1"/>
          </p:cNvSpPr>
          <p:nvPr>
            <p:ph sz="quarter" idx="12" hasCustomPrompt="1"/>
          </p:nvPr>
        </p:nvSpPr>
        <p:spPr>
          <a:xfrm>
            <a:off x="561499" y="3287865"/>
            <a:ext cx="2581750" cy="706425"/>
          </a:xfrm>
          <a:noFill/>
        </p:spPr>
        <p:txBody>
          <a:bodyPr lIns="288000" tIns="144000" rIns="288000" bIns="288000"/>
          <a:lstStyle>
            <a:lvl1pPr marL="0" indent="0" algn="l">
              <a:lnSpc>
                <a:spcPct val="100000"/>
              </a:lnSpc>
              <a:buNone/>
              <a:defRPr lang="en-GB" sz="1800" b="0" dirty="0">
                <a:solidFill>
                  <a:schemeClr val="bg1"/>
                </a:solidFill>
                <a:latin typeface="+mn-lt"/>
              </a:defRPr>
            </a:lvl1pPr>
          </a:lstStyle>
          <a:p>
            <a:pPr lvl="0"/>
            <a:r>
              <a:rPr lang="en-GB" sz="1800" dirty="0">
                <a:solidFill>
                  <a:srgbClr val="FFFFFF"/>
                </a:solidFill>
                <a:latin typeface="Tenorite" panose="00000500000000000000" pitchFamily="2" charset="0"/>
              </a:rPr>
              <a:t>Body</a:t>
            </a:r>
            <a:endParaRPr lang="en-GB" dirty="0"/>
          </a:p>
        </p:txBody>
      </p:sp>
      <p:sp>
        <p:nvSpPr>
          <p:cNvPr id="12" name="Text Placeholder 11">
            <a:extLst>
              <a:ext uri="{FF2B5EF4-FFF2-40B4-BE49-F238E27FC236}">
                <a16:creationId xmlns:a16="http://schemas.microsoft.com/office/drawing/2014/main" id="{DAD48906-741C-3785-B960-4FEEAFC0928D}"/>
              </a:ext>
            </a:extLst>
          </p:cNvPr>
          <p:cNvSpPr>
            <a:spLocks noGrp="1"/>
          </p:cNvSpPr>
          <p:nvPr>
            <p:ph type="body" sz="quarter" idx="17" hasCustomPrompt="1"/>
          </p:nvPr>
        </p:nvSpPr>
        <p:spPr>
          <a:xfrm>
            <a:off x="561495" y="2703472"/>
            <a:ext cx="2581750" cy="575900"/>
          </a:xfrm>
        </p:spPr>
        <p:txBody>
          <a:bodyPr lIns="288000" tIns="288000" rIns="288000"/>
          <a:lstStyle>
            <a:lvl1pPr marL="0" indent="0">
              <a:buNone/>
              <a:defRPr sz="2400">
                <a:solidFill>
                  <a:srgbClr val="FCD757"/>
                </a:solidFill>
              </a:defRPr>
            </a:lvl1pPr>
          </a:lstStyle>
          <a:p>
            <a:pPr lvl="0"/>
            <a:r>
              <a:rPr lang="en-US" dirty="0"/>
              <a:t>Header</a:t>
            </a:r>
            <a:endParaRPr lang="en-GB" dirty="0"/>
          </a:p>
        </p:txBody>
      </p:sp>
      <p:sp>
        <p:nvSpPr>
          <p:cNvPr id="14" name="Picture Placeholder 17">
            <a:extLst>
              <a:ext uri="{FF2B5EF4-FFF2-40B4-BE49-F238E27FC236}">
                <a16:creationId xmlns:a16="http://schemas.microsoft.com/office/drawing/2014/main" id="{9CFCB80B-4A6B-FBC6-7320-EFCB771AD986}"/>
              </a:ext>
            </a:extLst>
          </p:cNvPr>
          <p:cNvSpPr>
            <a:spLocks noGrp="1" noChangeAspect="1"/>
          </p:cNvSpPr>
          <p:nvPr>
            <p:ph type="pic" sz="quarter" idx="33" hasCustomPrompt="1"/>
          </p:nvPr>
        </p:nvSpPr>
        <p:spPr>
          <a:xfrm>
            <a:off x="839788" y="2118907"/>
            <a:ext cx="576000" cy="576000"/>
          </a:xfrm>
        </p:spPr>
        <p:txBody>
          <a:bodyPr>
            <a:noAutofit/>
          </a:bodyPr>
          <a:lstStyle>
            <a:lvl1pPr marL="0" indent="0" algn="ctr">
              <a:buNone/>
              <a:defRPr sz="4400" b="0">
                <a:solidFill>
                  <a:srgbClr val="FCD757"/>
                </a:solidFill>
              </a:defRPr>
            </a:lvl1pPr>
          </a:lstStyle>
          <a:p>
            <a:r>
              <a:rPr lang="en-GB" dirty="0"/>
              <a:t>X</a:t>
            </a:r>
          </a:p>
        </p:txBody>
      </p:sp>
      <p:sp>
        <p:nvSpPr>
          <p:cNvPr id="26" name="Title 1">
            <a:extLst>
              <a:ext uri="{FF2B5EF4-FFF2-40B4-BE49-F238E27FC236}">
                <a16:creationId xmlns:a16="http://schemas.microsoft.com/office/drawing/2014/main" id="{88B0CC1B-AD4D-7267-0446-46F2E27AC000}"/>
              </a:ext>
            </a:extLst>
          </p:cNvPr>
          <p:cNvSpPr>
            <a:spLocks noGrp="1"/>
          </p:cNvSpPr>
          <p:nvPr>
            <p:ph type="title" hasCustomPrompt="1"/>
          </p:nvPr>
        </p:nvSpPr>
        <p:spPr>
          <a:xfrm>
            <a:off x="561497" y="549275"/>
            <a:ext cx="11078053" cy="792163"/>
          </a:xfrm>
        </p:spPr>
        <p:txBody>
          <a:bodyPr bIns="288000"/>
          <a:lstStyle>
            <a:lvl1pPr algn="ctr">
              <a:defRPr sz="3600"/>
            </a:lvl1pPr>
          </a:lstStyle>
          <a:p>
            <a:r>
              <a:rPr lang="en-US" dirty="0"/>
              <a:t>Slide title</a:t>
            </a:r>
            <a:endParaRPr lang="en-GB" dirty="0"/>
          </a:p>
        </p:txBody>
      </p:sp>
      <p:sp>
        <p:nvSpPr>
          <p:cNvPr id="2" name="Rectangle 1">
            <a:extLst>
              <a:ext uri="{FF2B5EF4-FFF2-40B4-BE49-F238E27FC236}">
                <a16:creationId xmlns:a16="http://schemas.microsoft.com/office/drawing/2014/main" id="{B854970E-462C-2D00-9161-3FBC1AD50ABD}"/>
              </a:ext>
            </a:extLst>
          </p:cNvPr>
          <p:cNvSpPr/>
          <p:nvPr userDrawn="1"/>
        </p:nvSpPr>
        <p:spPr>
          <a:xfrm>
            <a:off x="3432174" y="1339924"/>
            <a:ext cx="2518917" cy="40951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EE5F9DD9-D30A-E169-1155-455DE687CA02}"/>
              </a:ext>
            </a:extLst>
          </p:cNvPr>
          <p:cNvSpPr/>
          <p:nvPr userDrawn="1"/>
        </p:nvSpPr>
        <p:spPr>
          <a:xfrm>
            <a:off x="6239321" y="1339924"/>
            <a:ext cx="2591942" cy="40951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69F9EA1B-BF55-C5F7-062B-7A0C348A29C6}"/>
              </a:ext>
            </a:extLst>
          </p:cNvPr>
          <p:cNvSpPr/>
          <p:nvPr userDrawn="1"/>
        </p:nvSpPr>
        <p:spPr>
          <a:xfrm>
            <a:off x="9120188" y="1339924"/>
            <a:ext cx="2519362" cy="40951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Content Placeholder 25">
            <a:extLst>
              <a:ext uri="{FF2B5EF4-FFF2-40B4-BE49-F238E27FC236}">
                <a16:creationId xmlns:a16="http://schemas.microsoft.com/office/drawing/2014/main" id="{8183BB4E-A6DB-E37A-A84A-0668A5DD760C}"/>
              </a:ext>
            </a:extLst>
          </p:cNvPr>
          <p:cNvSpPr>
            <a:spLocks noGrp="1"/>
          </p:cNvSpPr>
          <p:nvPr>
            <p:ph sz="quarter" idx="40" hasCustomPrompt="1"/>
          </p:nvPr>
        </p:nvSpPr>
        <p:spPr>
          <a:xfrm>
            <a:off x="3432179" y="3287807"/>
            <a:ext cx="2518213" cy="703487"/>
          </a:xfrm>
          <a:noFill/>
        </p:spPr>
        <p:txBody>
          <a:bodyPr lIns="288000" tIns="144000" rIns="288000" bIns="288000"/>
          <a:lstStyle>
            <a:lvl1pPr marL="0" indent="0" algn="l">
              <a:lnSpc>
                <a:spcPct val="100000"/>
              </a:lnSpc>
              <a:buNone/>
              <a:defRPr lang="en-GB" sz="1800" b="0" dirty="0">
                <a:solidFill>
                  <a:schemeClr val="bg1"/>
                </a:solidFill>
                <a:latin typeface="+mn-lt"/>
              </a:defRPr>
            </a:lvl1pPr>
          </a:lstStyle>
          <a:p>
            <a:pPr lvl="0"/>
            <a:r>
              <a:rPr lang="en-GB" sz="1800" dirty="0">
                <a:solidFill>
                  <a:srgbClr val="FFFFFF"/>
                </a:solidFill>
                <a:latin typeface="Tenorite" panose="00000500000000000000" pitchFamily="2" charset="0"/>
              </a:rPr>
              <a:t>Body</a:t>
            </a:r>
            <a:endParaRPr lang="en-GB" dirty="0"/>
          </a:p>
        </p:txBody>
      </p:sp>
      <p:sp>
        <p:nvSpPr>
          <p:cNvPr id="24" name="Text Placeholder 11">
            <a:extLst>
              <a:ext uri="{FF2B5EF4-FFF2-40B4-BE49-F238E27FC236}">
                <a16:creationId xmlns:a16="http://schemas.microsoft.com/office/drawing/2014/main" id="{469F6C23-2EA3-7826-E547-54784BA9ED9D}"/>
              </a:ext>
            </a:extLst>
          </p:cNvPr>
          <p:cNvSpPr>
            <a:spLocks noGrp="1"/>
          </p:cNvSpPr>
          <p:nvPr>
            <p:ph type="body" sz="quarter" idx="41" hasCustomPrompt="1"/>
          </p:nvPr>
        </p:nvSpPr>
        <p:spPr>
          <a:xfrm>
            <a:off x="3432175" y="2703401"/>
            <a:ext cx="2518213" cy="573505"/>
          </a:xfrm>
        </p:spPr>
        <p:txBody>
          <a:bodyPr lIns="288000" tIns="288000" rIns="288000"/>
          <a:lstStyle>
            <a:lvl1pPr marL="0" indent="0">
              <a:buNone/>
              <a:defRPr sz="2400">
                <a:solidFill>
                  <a:srgbClr val="FCD757"/>
                </a:solidFill>
              </a:defRPr>
            </a:lvl1pPr>
          </a:lstStyle>
          <a:p>
            <a:pPr lvl="0"/>
            <a:r>
              <a:rPr lang="en-US" dirty="0"/>
              <a:t>Header</a:t>
            </a:r>
            <a:endParaRPr lang="en-GB" dirty="0"/>
          </a:p>
        </p:txBody>
      </p:sp>
      <p:sp>
        <p:nvSpPr>
          <p:cNvPr id="25" name="Picture Placeholder 17">
            <a:extLst>
              <a:ext uri="{FF2B5EF4-FFF2-40B4-BE49-F238E27FC236}">
                <a16:creationId xmlns:a16="http://schemas.microsoft.com/office/drawing/2014/main" id="{D5513B0B-45EB-B5BB-3DF7-427C10A10E37}"/>
              </a:ext>
            </a:extLst>
          </p:cNvPr>
          <p:cNvSpPr>
            <a:spLocks noGrp="1" noChangeAspect="1"/>
          </p:cNvSpPr>
          <p:nvPr>
            <p:ph type="pic" sz="quarter" idx="42" hasCustomPrompt="1"/>
          </p:nvPr>
        </p:nvSpPr>
        <p:spPr>
          <a:xfrm>
            <a:off x="3719513" y="2118907"/>
            <a:ext cx="576000" cy="576000"/>
          </a:xfrm>
        </p:spPr>
        <p:txBody>
          <a:bodyPr>
            <a:noAutofit/>
          </a:bodyPr>
          <a:lstStyle>
            <a:lvl1pPr marL="0" indent="0" algn="ctr">
              <a:buNone/>
              <a:defRPr sz="4400" b="0">
                <a:solidFill>
                  <a:srgbClr val="FCD757"/>
                </a:solidFill>
              </a:defRPr>
            </a:lvl1pPr>
          </a:lstStyle>
          <a:p>
            <a:r>
              <a:rPr lang="en-GB" dirty="0"/>
              <a:t>X</a:t>
            </a:r>
          </a:p>
        </p:txBody>
      </p:sp>
      <p:sp>
        <p:nvSpPr>
          <p:cNvPr id="27" name="Content Placeholder 25">
            <a:extLst>
              <a:ext uri="{FF2B5EF4-FFF2-40B4-BE49-F238E27FC236}">
                <a16:creationId xmlns:a16="http://schemas.microsoft.com/office/drawing/2014/main" id="{4F65F6D6-580E-FAE7-FEAC-E9978BE715CE}"/>
              </a:ext>
            </a:extLst>
          </p:cNvPr>
          <p:cNvSpPr>
            <a:spLocks noGrp="1"/>
          </p:cNvSpPr>
          <p:nvPr>
            <p:ph sz="quarter" idx="43" hasCustomPrompt="1"/>
          </p:nvPr>
        </p:nvSpPr>
        <p:spPr>
          <a:xfrm>
            <a:off x="9120193" y="3287937"/>
            <a:ext cx="2519360" cy="710027"/>
          </a:xfrm>
          <a:noFill/>
        </p:spPr>
        <p:txBody>
          <a:bodyPr lIns="288000" tIns="144000" rIns="288000" bIns="288000"/>
          <a:lstStyle>
            <a:lvl1pPr marL="0" indent="0" algn="l">
              <a:lnSpc>
                <a:spcPct val="100000"/>
              </a:lnSpc>
              <a:buNone/>
              <a:defRPr lang="en-GB" sz="1800" b="0" dirty="0">
                <a:solidFill>
                  <a:schemeClr val="bg1"/>
                </a:solidFill>
                <a:latin typeface="+mn-lt"/>
              </a:defRPr>
            </a:lvl1pPr>
          </a:lstStyle>
          <a:p>
            <a:pPr lvl="0"/>
            <a:r>
              <a:rPr lang="en-GB" sz="1800" dirty="0">
                <a:solidFill>
                  <a:srgbClr val="FFFFFF"/>
                </a:solidFill>
                <a:latin typeface="Tenorite" panose="00000500000000000000" pitchFamily="2" charset="0"/>
              </a:rPr>
              <a:t>Body</a:t>
            </a:r>
            <a:endParaRPr lang="en-GB" dirty="0"/>
          </a:p>
        </p:txBody>
      </p:sp>
      <p:sp>
        <p:nvSpPr>
          <p:cNvPr id="35" name="Text Placeholder 11">
            <a:extLst>
              <a:ext uri="{FF2B5EF4-FFF2-40B4-BE49-F238E27FC236}">
                <a16:creationId xmlns:a16="http://schemas.microsoft.com/office/drawing/2014/main" id="{2D0772F8-214B-A9A7-D659-FA03E767986B}"/>
              </a:ext>
            </a:extLst>
          </p:cNvPr>
          <p:cNvSpPr>
            <a:spLocks noGrp="1"/>
          </p:cNvSpPr>
          <p:nvPr>
            <p:ph type="body" sz="quarter" idx="44" hasCustomPrompt="1"/>
          </p:nvPr>
        </p:nvSpPr>
        <p:spPr>
          <a:xfrm>
            <a:off x="9120189" y="2703559"/>
            <a:ext cx="2519360" cy="578837"/>
          </a:xfrm>
        </p:spPr>
        <p:txBody>
          <a:bodyPr lIns="288000" tIns="288000" rIns="288000"/>
          <a:lstStyle>
            <a:lvl1pPr marL="0" indent="0">
              <a:buNone/>
              <a:defRPr sz="2400">
                <a:solidFill>
                  <a:srgbClr val="FCD757"/>
                </a:solidFill>
              </a:defRPr>
            </a:lvl1pPr>
          </a:lstStyle>
          <a:p>
            <a:pPr lvl="0"/>
            <a:r>
              <a:rPr lang="en-US" dirty="0"/>
              <a:t>Header</a:t>
            </a:r>
            <a:endParaRPr lang="en-GB" dirty="0"/>
          </a:p>
        </p:txBody>
      </p:sp>
      <p:sp>
        <p:nvSpPr>
          <p:cNvPr id="36" name="Picture Placeholder 17">
            <a:extLst>
              <a:ext uri="{FF2B5EF4-FFF2-40B4-BE49-F238E27FC236}">
                <a16:creationId xmlns:a16="http://schemas.microsoft.com/office/drawing/2014/main" id="{12EC7B79-AF3C-E7C7-9F33-42AC97262051}"/>
              </a:ext>
            </a:extLst>
          </p:cNvPr>
          <p:cNvSpPr>
            <a:spLocks noGrp="1" noChangeAspect="1"/>
          </p:cNvSpPr>
          <p:nvPr>
            <p:ph type="pic" sz="quarter" idx="45" hasCustomPrompt="1"/>
          </p:nvPr>
        </p:nvSpPr>
        <p:spPr>
          <a:xfrm>
            <a:off x="9408612" y="2118907"/>
            <a:ext cx="576000" cy="576000"/>
          </a:xfrm>
        </p:spPr>
        <p:txBody>
          <a:bodyPr>
            <a:noAutofit/>
          </a:bodyPr>
          <a:lstStyle>
            <a:lvl1pPr marL="0" indent="0" algn="ctr">
              <a:buNone/>
              <a:defRPr sz="4400" b="0">
                <a:solidFill>
                  <a:srgbClr val="FCD757"/>
                </a:solidFill>
              </a:defRPr>
            </a:lvl1pPr>
          </a:lstStyle>
          <a:p>
            <a:r>
              <a:rPr lang="en-GB" dirty="0"/>
              <a:t>X</a:t>
            </a:r>
          </a:p>
        </p:txBody>
      </p:sp>
      <p:sp>
        <p:nvSpPr>
          <p:cNvPr id="40" name="Content Placeholder 25">
            <a:extLst>
              <a:ext uri="{FF2B5EF4-FFF2-40B4-BE49-F238E27FC236}">
                <a16:creationId xmlns:a16="http://schemas.microsoft.com/office/drawing/2014/main" id="{CEB894EF-8C58-3032-7D28-0B239F410647}"/>
              </a:ext>
            </a:extLst>
          </p:cNvPr>
          <p:cNvSpPr>
            <a:spLocks noGrp="1"/>
          </p:cNvSpPr>
          <p:nvPr>
            <p:ph sz="quarter" idx="46" hasCustomPrompt="1"/>
          </p:nvPr>
        </p:nvSpPr>
        <p:spPr>
          <a:xfrm>
            <a:off x="6239321" y="3287865"/>
            <a:ext cx="2581750" cy="706425"/>
          </a:xfrm>
          <a:noFill/>
        </p:spPr>
        <p:txBody>
          <a:bodyPr lIns="288000" tIns="144000" rIns="288000" bIns="288000"/>
          <a:lstStyle>
            <a:lvl1pPr marL="0" indent="0" algn="l">
              <a:lnSpc>
                <a:spcPct val="100000"/>
              </a:lnSpc>
              <a:buNone/>
              <a:defRPr lang="en-GB" sz="1800" b="0" dirty="0">
                <a:solidFill>
                  <a:schemeClr val="bg1"/>
                </a:solidFill>
                <a:latin typeface="+mn-lt"/>
              </a:defRPr>
            </a:lvl1pPr>
          </a:lstStyle>
          <a:p>
            <a:pPr lvl="0"/>
            <a:r>
              <a:rPr lang="en-GB" sz="1800" dirty="0">
                <a:solidFill>
                  <a:srgbClr val="FFFFFF"/>
                </a:solidFill>
                <a:latin typeface="Tenorite" panose="00000500000000000000" pitchFamily="2" charset="0"/>
              </a:rPr>
              <a:t>Body</a:t>
            </a:r>
            <a:endParaRPr lang="en-GB" dirty="0"/>
          </a:p>
        </p:txBody>
      </p:sp>
      <p:sp>
        <p:nvSpPr>
          <p:cNvPr id="41" name="Text Placeholder 11">
            <a:extLst>
              <a:ext uri="{FF2B5EF4-FFF2-40B4-BE49-F238E27FC236}">
                <a16:creationId xmlns:a16="http://schemas.microsoft.com/office/drawing/2014/main" id="{20BAEE98-6DB9-8B2C-FA6C-F12D6AAA76DF}"/>
              </a:ext>
            </a:extLst>
          </p:cNvPr>
          <p:cNvSpPr>
            <a:spLocks noGrp="1"/>
          </p:cNvSpPr>
          <p:nvPr>
            <p:ph type="body" sz="quarter" idx="47" hasCustomPrompt="1"/>
          </p:nvPr>
        </p:nvSpPr>
        <p:spPr>
          <a:xfrm>
            <a:off x="6239317" y="2703472"/>
            <a:ext cx="2581750" cy="575900"/>
          </a:xfrm>
        </p:spPr>
        <p:txBody>
          <a:bodyPr lIns="288000" tIns="288000" rIns="288000"/>
          <a:lstStyle>
            <a:lvl1pPr marL="0" indent="0">
              <a:buNone/>
              <a:defRPr sz="2400">
                <a:solidFill>
                  <a:srgbClr val="FCD757"/>
                </a:solidFill>
              </a:defRPr>
            </a:lvl1pPr>
          </a:lstStyle>
          <a:p>
            <a:pPr lvl="0"/>
            <a:r>
              <a:rPr lang="en-US" dirty="0"/>
              <a:t>Header</a:t>
            </a:r>
            <a:endParaRPr lang="en-GB" dirty="0"/>
          </a:p>
        </p:txBody>
      </p:sp>
      <p:sp>
        <p:nvSpPr>
          <p:cNvPr id="42" name="Picture Placeholder 17">
            <a:extLst>
              <a:ext uri="{FF2B5EF4-FFF2-40B4-BE49-F238E27FC236}">
                <a16:creationId xmlns:a16="http://schemas.microsoft.com/office/drawing/2014/main" id="{A69745BE-C227-2172-CD5C-AF9338232BDF}"/>
              </a:ext>
            </a:extLst>
          </p:cNvPr>
          <p:cNvSpPr>
            <a:spLocks noGrp="1" noChangeAspect="1"/>
          </p:cNvSpPr>
          <p:nvPr>
            <p:ph type="pic" sz="quarter" idx="48" hasCustomPrompt="1"/>
          </p:nvPr>
        </p:nvSpPr>
        <p:spPr>
          <a:xfrm>
            <a:off x="6527800" y="2118907"/>
            <a:ext cx="576000" cy="576000"/>
          </a:xfrm>
        </p:spPr>
        <p:txBody>
          <a:bodyPr>
            <a:noAutofit/>
          </a:bodyPr>
          <a:lstStyle>
            <a:lvl1pPr marL="0" indent="0" algn="ctr">
              <a:buNone/>
              <a:defRPr sz="4400" b="0">
                <a:solidFill>
                  <a:srgbClr val="FCD757"/>
                </a:solidFill>
              </a:defRPr>
            </a:lvl1pPr>
          </a:lstStyle>
          <a:p>
            <a:r>
              <a:rPr lang="en-GB" dirty="0"/>
              <a:t>X</a:t>
            </a:r>
          </a:p>
        </p:txBody>
      </p:sp>
    </p:spTree>
    <p:extLst>
      <p:ext uri="{BB962C8B-B14F-4D97-AF65-F5344CB8AC3E}">
        <p14:creationId xmlns:p14="http://schemas.microsoft.com/office/powerpoint/2010/main" val="1306379660"/>
      </p:ext>
    </p:extLst>
  </p:cSld>
  <p:clrMapOvr>
    <a:masterClrMapping/>
  </p:clrMapOvr>
  <p:extLst>
    <p:ext uri="{DCECCB84-F9BA-43D5-87BE-67443E8EF086}">
      <p15:sldGuideLst xmlns:p15="http://schemas.microsoft.com/office/powerpoint/2012/main">
        <p15:guide id="1" orient="horz" pos="845">
          <p15:clr>
            <a:srgbClr val="FBAE40"/>
          </p15:clr>
        </p15:guide>
        <p15:guide id="2" orient="horz" pos="3702">
          <p15:clr>
            <a:srgbClr val="FBAE40"/>
          </p15:clr>
        </p15:guide>
        <p15:guide id="3" orient="horz" pos="3430">
          <p15:clr>
            <a:srgbClr val="FBAE40"/>
          </p15:clr>
        </p15:guide>
        <p15:guide id="5" pos="529">
          <p15:clr>
            <a:srgbClr val="FBAE40"/>
          </p15:clr>
        </p15:guide>
        <p15:guide id="6" orient="horz" pos="1026">
          <p15:clr>
            <a:srgbClr val="FBAE40"/>
          </p15:clr>
        </p15:guide>
        <p15:guide id="7" pos="2162">
          <p15:clr>
            <a:srgbClr val="FBAE40"/>
          </p15:clr>
        </p15:guide>
        <p15:guide id="8" pos="1980">
          <p15:clr>
            <a:srgbClr val="FBAE40"/>
          </p15:clr>
        </p15:guide>
        <p15:guide id="9" pos="3749">
          <p15:clr>
            <a:srgbClr val="FBAE40"/>
          </p15:clr>
        </p15:guide>
        <p15:guide id="10" pos="3931">
          <p15:clr>
            <a:srgbClr val="FBAE40"/>
          </p15:clr>
        </p15:guide>
        <p15:guide id="11" pos="5563">
          <p15:clr>
            <a:srgbClr val="FBAE40"/>
          </p15:clr>
        </p15:guide>
        <p15:guide id="12" pos="5745">
          <p15:clr>
            <a:srgbClr val="FBAE40"/>
          </p15:clr>
        </p15:guide>
        <p15:guide id="13" pos="2343">
          <p15:clr>
            <a:srgbClr val="FBAE40"/>
          </p15:clr>
        </p15:guide>
        <p15:guide id="14" pos="4112">
          <p15:clr>
            <a:srgbClr val="FBAE40"/>
          </p15:clr>
        </p15:guide>
        <p15:guide id="15" pos="5926">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 column cards with imag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4" name="Footer Placeholder 3">
            <a:extLst>
              <a:ext uri="{FF2B5EF4-FFF2-40B4-BE49-F238E27FC236}">
                <a16:creationId xmlns:a16="http://schemas.microsoft.com/office/drawing/2014/main" id="{76C05877-7F99-2C20-E7F2-7E137E6945F1}"/>
              </a:ext>
            </a:extLst>
          </p:cNvPr>
          <p:cNvSpPr>
            <a:spLocks noGrp="1"/>
          </p:cNvSpPr>
          <p:nvPr>
            <p:ph type="ftr" sz="quarter" idx="11"/>
          </p:nvPr>
        </p:nvSpPr>
        <p:spPr/>
        <p:txBody>
          <a:bodyPr/>
          <a:lstStyle/>
          <a:p>
            <a:r>
              <a:rPr lang="en-GB"/>
              <a:t>Footer Section</a:t>
            </a:r>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noRot="1" noMove="1" noResize="1" noEditPoints="1" noAdjustHandles="1" noChangeArrowheads="1" noChangeShapeType="1"/>
          </p:cNvSpPr>
          <p:nvPr>
            <p:ph type="dgm" sz="quarter" idx="14" hasCustomPrompt="1"/>
          </p:nvPr>
        </p:nvSpPr>
        <p:spPr>
          <a:xfrm>
            <a:off x="9534175"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solidFill>
                  <a:schemeClr val="tx1"/>
                </a:solidFill>
              </a:defRPr>
            </a:lvl1pPr>
          </a:lstStyle>
          <a:p>
            <a:r>
              <a:rPr lang="en-GB" dirty="0"/>
              <a:t>Green mark</a:t>
            </a:r>
          </a:p>
        </p:txBody>
      </p:sp>
      <p:sp>
        <p:nvSpPr>
          <p:cNvPr id="10" name="Content Placeholder 25">
            <a:extLst>
              <a:ext uri="{FF2B5EF4-FFF2-40B4-BE49-F238E27FC236}">
                <a16:creationId xmlns:a16="http://schemas.microsoft.com/office/drawing/2014/main" id="{D0AB0928-27B7-606D-4F87-9B1C6B556AEF}"/>
              </a:ext>
            </a:extLst>
          </p:cNvPr>
          <p:cNvSpPr>
            <a:spLocks noGrp="1"/>
          </p:cNvSpPr>
          <p:nvPr>
            <p:ph sz="quarter" idx="16" hasCustomPrompt="1"/>
          </p:nvPr>
        </p:nvSpPr>
        <p:spPr>
          <a:xfrm>
            <a:off x="561497" y="5443613"/>
            <a:ext cx="11078051" cy="434838"/>
          </a:xfrm>
          <a:noFill/>
        </p:spPr>
        <p:txBody>
          <a:bodyPr tIns="288000" rIns="144000"/>
          <a:lstStyle>
            <a:lvl1pPr marL="0" indent="0" algn="ctr">
              <a:buNone/>
              <a:defRPr lang="en-GB" sz="1200" b="0" dirty="0">
                <a:solidFill>
                  <a:srgbClr val="696963"/>
                </a:solidFill>
                <a:latin typeface="+mn-lt"/>
              </a:defRPr>
            </a:lvl1pPr>
          </a:lstStyle>
          <a:p>
            <a:pPr lvl="0"/>
            <a:r>
              <a:rPr lang="en-US" dirty="0"/>
              <a:t>Source text</a:t>
            </a:r>
            <a:endParaRPr lang="en-GB" dirty="0"/>
          </a:p>
        </p:txBody>
      </p:sp>
      <p:sp>
        <p:nvSpPr>
          <p:cNvPr id="7" name="Rectangle 6">
            <a:extLst>
              <a:ext uri="{FF2B5EF4-FFF2-40B4-BE49-F238E27FC236}">
                <a16:creationId xmlns:a16="http://schemas.microsoft.com/office/drawing/2014/main" id="{101B7798-B0DE-A4ED-E70D-6B80FC1F162F}"/>
              </a:ext>
            </a:extLst>
          </p:cNvPr>
          <p:cNvSpPr/>
          <p:nvPr userDrawn="1"/>
        </p:nvSpPr>
        <p:spPr>
          <a:xfrm>
            <a:off x="550862" y="2815158"/>
            <a:ext cx="2592387" cy="2619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Content Placeholder 25">
            <a:extLst>
              <a:ext uri="{FF2B5EF4-FFF2-40B4-BE49-F238E27FC236}">
                <a16:creationId xmlns:a16="http://schemas.microsoft.com/office/drawing/2014/main" id="{308176DC-1ABD-38AC-5FB1-436739CABAE0}"/>
              </a:ext>
            </a:extLst>
          </p:cNvPr>
          <p:cNvSpPr>
            <a:spLocks noGrp="1"/>
          </p:cNvSpPr>
          <p:nvPr>
            <p:ph sz="quarter" idx="12" hasCustomPrompt="1"/>
          </p:nvPr>
        </p:nvSpPr>
        <p:spPr>
          <a:xfrm>
            <a:off x="550862" y="3388662"/>
            <a:ext cx="2581750" cy="1120338"/>
          </a:xfrm>
          <a:noFill/>
        </p:spPr>
        <p:txBody>
          <a:bodyPr lIns="288000" tIns="144000" rIns="288000" bIns="288000"/>
          <a:lstStyle>
            <a:lvl1pPr marL="0" indent="0" algn="l">
              <a:lnSpc>
                <a:spcPct val="100000"/>
              </a:lnSpc>
              <a:buNone/>
              <a:defRPr lang="en-GB" sz="1800" b="0" dirty="0">
                <a:solidFill>
                  <a:schemeClr val="bg1"/>
                </a:solidFill>
                <a:latin typeface="+mn-lt"/>
              </a:defRPr>
            </a:lvl1pPr>
          </a:lstStyle>
          <a:p>
            <a:pPr lvl="0"/>
            <a:r>
              <a:rPr lang="en-GB" sz="1800" dirty="0">
                <a:solidFill>
                  <a:srgbClr val="FFFFFF"/>
                </a:solidFill>
                <a:latin typeface="Tenorite" panose="00000500000000000000" pitchFamily="2" charset="0"/>
              </a:rPr>
              <a:t>Body</a:t>
            </a:r>
            <a:endParaRPr lang="en-GB" dirty="0"/>
          </a:p>
        </p:txBody>
      </p:sp>
      <p:sp>
        <p:nvSpPr>
          <p:cNvPr id="12" name="Text Placeholder 11">
            <a:extLst>
              <a:ext uri="{FF2B5EF4-FFF2-40B4-BE49-F238E27FC236}">
                <a16:creationId xmlns:a16="http://schemas.microsoft.com/office/drawing/2014/main" id="{DAD48906-741C-3785-B960-4FEEAFC0928D}"/>
              </a:ext>
            </a:extLst>
          </p:cNvPr>
          <p:cNvSpPr>
            <a:spLocks noGrp="1"/>
          </p:cNvSpPr>
          <p:nvPr>
            <p:ph type="body" sz="quarter" idx="17" hasCustomPrompt="1"/>
          </p:nvPr>
        </p:nvSpPr>
        <p:spPr>
          <a:xfrm>
            <a:off x="550862" y="2815157"/>
            <a:ext cx="2581750" cy="575900"/>
          </a:xfrm>
        </p:spPr>
        <p:txBody>
          <a:bodyPr lIns="288000" tIns="288000" rIns="288000"/>
          <a:lstStyle>
            <a:lvl1pPr marL="0" indent="0">
              <a:buNone/>
              <a:defRPr sz="2400">
                <a:solidFill>
                  <a:srgbClr val="FCD757"/>
                </a:solidFill>
              </a:defRPr>
            </a:lvl1pPr>
          </a:lstStyle>
          <a:p>
            <a:pPr lvl="0"/>
            <a:r>
              <a:rPr lang="en-US" dirty="0"/>
              <a:t>Header</a:t>
            </a:r>
            <a:endParaRPr lang="en-GB" dirty="0"/>
          </a:p>
        </p:txBody>
      </p:sp>
      <p:sp>
        <p:nvSpPr>
          <p:cNvPr id="26" name="Title 1">
            <a:extLst>
              <a:ext uri="{FF2B5EF4-FFF2-40B4-BE49-F238E27FC236}">
                <a16:creationId xmlns:a16="http://schemas.microsoft.com/office/drawing/2014/main" id="{88B0CC1B-AD4D-7267-0446-46F2E27AC000}"/>
              </a:ext>
            </a:extLst>
          </p:cNvPr>
          <p:cNvSpPr>
            <a:spLocks noGrp="1"/>
          </p:cNvSpPr>
          <p:nvPr>
            <p:ph type="title" hasCustomPrompt="1"/>
          </p:nvPr>
        </p:nvSpPr>
        <p:spPr>
          <a:xfrm>
            <a:off x="561497" y="549275"/>
            <a:ext cx="11078053" cy="792163"/>
          </a:xfrm>
        </p:spPr>
        <p:txBody>
          <a:bodyPr bIns="288000"/>
          <a:lstStyle>
            <a:lvl1pPr algn="ctr">
              <a:defRPr sz="3600"/>
            </a:lvl1pPr>
          </a:lstStyle>
          <a:p>
            <a:r>
              <a:rPr lang="en-US" dirty="0"/>
              <a:t>Slide title</a:t>
            </a:r>
            <a:endParaRPr lang="en-GB" dirty="0"/>
          </a:p>
        </p:txBody>
      </p:sp>
      <p:sp>
        <p:nvSpPr>
          <p:cNvPr id="2" name="Rectangle 1">
            <a:extLst>
              <a:ext uri="{FF2B5EF4-FFF2-40B4-BE49-F238E27FC236}">
                <a16:creationId xmlns:a16="http://schemas.microsoft.com/office/drawing/2014/main" id="{B854970E-462C-2D00-9161-3FBC1AD50ABD}"/>
              </a:ext>
            </a:extLst>
          </p:cNvPr>
          <p:cNvSpPr/>
          <p:nvPr userDrawn="1"/>
        </p:nvSpPr>
        <p:spPr>
          <a:xfrm>
            <a:off x="3432174" y="2815158"/>
            <a:ext cx="2518917" cy="2619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EE5F9DD9-D30A-E169-1155-455DE687CA02}"/>
              </a:ext>
            </a:extLst>
          </p:cNvPr>
          <p:cNvSpPr/>
          <p:nvPr userDrawn="1"/>
        </p:nvSpPr>
        <p:spPr>
          <a:xfrm>
            <a:off x="6239321" y="2815158"/>
            <a:ext cx="2591942" cy="2619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69F9EA1B-BF55-C5F7-062B-7A0C348A29C6}"/>
              </a:ext>
            </a:extLst>
          </p:cNvPr>
          <p:cNvSpPr/>
          <p:nvPr userDrawn="1"/>
        </p:nvSpPr>
        <p:spPr>
          <a:xfrm>
            <a:off x="9117210" y="2815158"/>
            <a:ext cx="2522340" cy="2619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Content Placeholder 25">
            <a:extLst>
              <a:ext uri="{FF2B5EF4-FFF2-40B4-BE49-F238E27FC236}">
                <a16:creationId xmlns:a16="http://schemas.microsoft.com/office/drawing/2014/main" id="{8183BB4E-A6DB-E37A-A84A-0668A5DD760C}"/>
              </a:ext>
            </a:extLst>
          </p:cNvPr>
          <p:cNvSpPr>
            <a:spLocks noGrp="1"/>
          </p:cNvSpPr>
          <p:nvPr>
            <p:ph sz="quarter" idx="40" hasCustomPrompt="1"/>
          </p:nvPr>
        </p:nvSpPr>
        <p:spPr>
          <a:xfrm>
            <a:off x="3432179" y="3388185"/>
            <a:ext cx="2518213" cy="1115678"/>
          </a:xfrm>
          <a:noFill/>
        </p:spPr>
        <p:txBody>
          <a:bodyPr lIns="288000" tIns="144000" rIns="288000" bIns="288000"/>
          <a:lstStyle>
            <a:lvl1pPr marL="0" indent="0" algn="l">
              <a:lnSpc>
                <a:spcPct val="100000"/>
              </a:lnSpc>
              <a:buNone/>
              <a:defRPr lang="en-GB" sz="1800" b="0" dirty="0">
                <a:solidFill>
                  <a:schemeClr val="bg1"/>
                </a:solidFill>
                <a:latin typeface="+mn-lt"/>
              </a:defRPr>
            </a:lvl1pPr>
          </a:lstStyle>
          <a:p>
            <a:pPr lvl="0"/>
            <a:r>
              <a:rPr lang="en-GB" sz="1800" dirty="0">
                <a:solidFill>
                  <a:srgbClr val="FFFFFF"/>
                </a:solidFill>
                <a:latin typeface="Tenorite" panose="00000500000000000000" pitchFamily="2" charset="0"/>
              </a:rPr>
              <a:t>Body</a:t>
            </a:r>
            <a:endParaRPr lang="en-GB" dirty="0"/>
          </a:p>
        </p:txBody>
      </p:sp>
      <p:sp>
        <p:nvSpPr>
          <p:cNvPr id="24" name="Text Placeholder 11">
            <a:extLst>
              <a:ext uri="{FF2B5EF4-FFF2-40B4-BE49-F238E27FC236}">
                <a16:creationId xmlns:a16="http://schemas.microsoft.com/office/drawing/2014/main" id="{469F6C23-2EA3-7826-E547-54784BA9ED9D}"/>
              </a:ext>
            </a:extLst>
          </p:cNvPr>
          <p:cNvSpPr>
            <a:spLocks noGrp="1"/>
          </p:cNvSpPr>
          <p:nvPr>
            <p:ph type="body" sz="quarter" idx="41" hasCustomPrompt="1"/>
          </p:nvPr>
        </p:nvSpPr>
        <p:spPr>
          <a:xfrm>
            <a:off x="3432175" y="2815157"/>
            <a:ext cx="2518213" cy="573505"/>
          </a:xfrm>
        </p:spPr>
        <p:txBody>
          <a:bodyPr lIns="288000" tIns="288000" rIns="288000"/>
          <a:lstStyle>
            <a:lvl1pPr marL="0" indent="0">
              <a:buNone/>
              <a:defRPr sz="2400">
                <a:solidFill>
                  <a:srgbClr val="FCD757"/>
                </a:solidFill>
              </a:defRPr>
            </a:lvl1pPr>
          </a:lstStyle>
          <a:p>
            <a:pPr lvl="0"/>
            <a:r>
              <a:rPr lang="en-US" dirty="0"/>
              <a:t>Header</a:t>
            </a:r>
            <a:endParaRPr lang="en-GB" dirty="0"/>
          </a:p>
        </p:txBody>
      </p:sp>
      <p:sp>
        <p:nvSpPr>
          <p:cNvPr id="27" name="Content Placeholder 25">
            <a:extLst>
              <a:ext uri="{FF2B5EF4-FFF2-40B4-BE49-F238E27FC236}">
                <a16:creationId xmlns:a16="http://schemas.microsoft.com/office/drawing/2014/main" id="{4F65F6D6-580E-FAE7-FEAC-E9978BE715CE}"/>
              </a:ext>
            </a:extLst>
          </p:cNvPr>
          <p:cNvSpPr>
            <a:spLocks noGrp="1"/>
          </p:cNvSpPr>
          <p:nvPr>
            <p:ph sz="quarter" idx="43" hasCustomPrompt="1"/>
          </p:nvPr>
        </p:nvSpPr>
        <p:spPr>
          <a:xfrm>
            <a:off x="9118409" y="3389248"/>
            <a:ext cx="2521144" cy="1126050"/>
          </a:xfrm>
          <a:noFill/>
        </p:spPr>
        <p:txBody>
          <a:bodyPr lIns="288000" tIns="144000" rIns="288000" bIns="288000"/>
          <a:lstStyle>
            <a:lvl1pPr marL="0" indent="0" algn="l">
              <a:lnSpc>
                <a:spcPct val="100000"/>
              </a:lnSpc>
              <a:buNone/>
              <a:defRPr lang="en-GB" sz="1800" b="0" dirty="0">
                <a:solidFill>
                  <a:schemeClr val="bg1"/>
                </a:solidFill>
                <a:latin typeface="+mn-lt"/>
              </a:defRPr>
            </a:lvl1pPr>
          </a:lstStyle>
          <a:p>
            <a:pPr lvl="0"/>
            <a:r>
              <a:rPr lang="en-GB" sz="1800" dirty="0">
                <a:solidFill>
                  <a:srgbClr val="FFFFFF"/>
                </a:solidFill>
                <a:latin typeface="Tenorite" panose="00000500000000000000" pitchFamily="2" charset="0"/>
              </a:rPr>
              <a:t>Body</a:t>
            </a:r>
            <a:endParaRPr lang="en-GB" dirty="0"/>
          </a:p>
        </p:txBody>
      </p:sp>
      <p:sp>
        <p:nvSpPr>
          <p:cNvPr id="35" name="Text Placeholder 11">
            <a:extLst>
              <a:ext uri="{FF2B5EF4-FFF2-40B4-BE49-F238E27FC236}">
                <a16:creationId xmlns:a16="http://schemas.microsoft.com/office/drawing/2014/main" id="{2D0772F8-214B-A9A7-D659-FA03E767986B}"/>
              </a:ext>
            </a:extLst>
          </p:cNvPr>
          <p:cNvSpPr>
            <a:spLocks noGrp="1"/>
          </p:cNvSpPr>
          <p:nvPr>
            <p:ph type="body" sz="quarter" idx="44" hasCustomPrompt="1"/>
          </p:nvPr>
        </p:nvSpPr>
        <p:spPr>
          <a:xfrm>
            <a:off x="9120189" y="2815157"/>
            <a:ext cx="2519360" cy="578837"/>
          </a:xfrm>
        </p:spPr>
        <p:txBody>
          <a:bodyPr lIns="288000" tIns="288000" rIns="288000"/>
          <a:lstStyle>
            <a:lvl1pPr marL="0" indent="0">
              <a:buNone/>
              <a:defRPr sz="2400">
                <a:solidFill>
                  <a:srgbClr val="FCD757"/>
                </a:solidFill>
              </a:defRPr>
            </a:lvl1pPr>
          </a:lstStyle>
          <a:p>
            <a:pPr lvl="0"/>
            <a:r>
              <a:rPr lang="en-US" dirty="0"/>
              <a:t>Header</a:t>
            </a:r>
            <a:endParaRPr lang="en-GB" dirty="0"/>
          </a:p>
        </p:txBody>
      </p:sp>
      <p:sp>
        <p:nvSpPr>
          <p:cNvPr id="40" name="Content Placeholder 25">
            <a:extLst>
              <a:ext uri="{FF2B5EF4-FFF2-40B4-BE49-F238E27FC236}">
                <a16:creationId xmlns:a16="http://schemas.microsoft.com/office/drawing/2014/main" id="{CEB894EF-8C58-3032-7D28-0B239F410647}"/>
              </a:ext>
            </a:extLst>
          </p:cNvPr>
          <p:cNvSpPr>
            <a:spLocks noGrp="1"/>
          </p:cNvSpPr>
          <p:nvPr>
            <p:ph sz="quarter" idx="46" hasCustomPrompt="1"/>
          </p:nvPr>
        </p:nvSpPr>
        <p:spPr>
          <a:xfrm>
            <a:off x="6239321" y="3388662"/>
            <a:ext cx="2581750" cy="1120338"/>
          </a:xfrm>
          <a:noFill/>
        </p:spPr>
        <p:txBody>
          <a:bodyPr lIns="288000" tIns="144000" rIns="288000" bIns="288000"/>
          <a:lstStyle>
            <a:lvl1pPr marL="0" indent="0" algn="l">
              <a:lnSpc>
                <a:spcPct val="100000"/>
              </a:lnSpc>
              <a:buNone/>
              <a:defRPr lang="en-GB" sz="1800" b="0" dirty="0">
                <a:solidFill>
                  <a:schemeClr val="bg1"/>
                </a:solidFill>
                <a:latin typeface="+mn-lt"/>
              </a:defRPr>
            </a:lvl1pPr>
          </a:lstStyle>
          <a:p>
            <a:pPr lvl="0"/>
            <a:r>
              <a:rPr lang="en-GB" sz="1800" dirty="0">
                <a:solidFill>
                  <a:srgbClr val="FFFFFF"/>
                </a:solidFill>
                <a:latin typeface="Tenorite" panose="00000500000000000000" pitchFamily="2" charset="0"/>
              </a:rPr>
              <a:t>Body</a:t>
            </a:r>
            <a:endParaRPr lang="en-GB" dirty="0"/>
          </a:p>
        </p:txBody>
      </p:sp>
      <p:sp>
        <p:nvSpPr>
          <p:cNvPr id="41" name="Text Placeholder 11">
            <a:extLst>
              <a:ext uri="{FF2B5EF4-FFF2-40B4-BE49-F238E27FC236}">
                <a16:creationId xmlns:a16="http://schemas.microsoft.com/office/drawing/2014/main" id="{20BAEE98-6DB9-8B2C-FA6C-F12D6AAA76DF}"/>
              </a:ext>
            </a:extLst>
          </p:cNvPr>
          <p:cNvSpPr>
            <a:spLocks noGrp="1"/>
          </p:cNvSpPr>
          <p:nvPr>
            <p:ph type="body" sz="quarter" idx="47" hasCustomPrompt="1"/>
          </p:nvPr>
        </p:nvSpPr>
        <p:spPr>
          <a:xfrm>
            <a:off x="6239317" y="2815157"/>
            <a:ext cx="2581750" cy="575900"/>
          </a:xfrm>
        </p:spPr>
        <p:txBody>
          <a:bodyPr lIns="288000" tIns="288000" rIns="288000"/>
          <a:lstStyle>
            <a:lvl1pPr marL="0" indent="0">
              <a:buNone/>
              <a:defRPr sz="2400">
                <a:solidFill>
                  <a:srgbClr val="FCD757"/>
                </a:solidFill>
              </a:defRPr>
            </a:lvl1pPr>
          </a:lstStyle>
          <a:p>
            <a:pPr lvl="0"/>
            <a:r>
              <a:rPr lang="en-US" dirty="0"/>
              <a:t>Header</a:t>
            </a:r>
            <a:endParaRPr lang="en-GB" dirty="0"/>
          </a:p>
        </p:txBody>
      </p:sp>
      <p:sp>
        <p:nvSpPr>
          <p:cNvPr id="11" name="Picture Placeholder 12">
            <a:extLst>
              <a:ext uri="{FF2B5EF4-FFF2-40B4-BE49-F238E27FC236}">
                <a16:creationId xmlns:a16="http://schemas.microsoft.com/office/drawing/2014/main" id="{0A6B01C1-FC21-846B-FA69-47903FE6EDFC}"/>
              </a:ext>
            </a:extLst>
          </p:cNvPr>
          <p:cNvSpPr>
            <a:spLocks noGrp="1" noChangeAspect="1"/>
          </p:cNvSpPr>
          <p:nvPr>
            <p:ph type="pic" sz="quarter" idx="18" hasCustomPrompt="1"/>
          </p:nvPr>
        </p:nvSpPr>
        <p:spPr>
          <a:xfrm>
            <a:off x="550862" y="1340427"/>
            <a:ext cx="2592000" cy="1457337"/>
          </a:xfrm>
          <a:solidFill>
            <a:schemeClr val="bg1">
              <a:lumMod val="95000"/>
            </a:schemeClr>
          </a:solidFill>
        </p:spPr>
        <p:txBody>
          <a:bodyPr>
            <a:noAutofit/>
          </a:bodyPr>
          <a:lstStyle>
            <a:lvl1pPr marL="0" indent="0">
              <a:buNone/>
              <a:defRPr sz="2400">
                <a:latin typeface="+mn-lt"/>
              </a:defRPr>
            </a:lvl1pPr>
          </a:lstStyle>
          <a:p>
            <a:r>
              <a:rPr lang="en-GB" dirty="0"/>
              <a:t>Picture</a:t>
            </a:r>
          </a:p>
        </p:txBody>
      </p:sp>
      <p:sp>
        <p:nvSpPr>
          <p:cNvPr id="13" name="Picture Placeholder 12">
            <a:extLst>
              <a:ext uri="{FF2B5EF4-FFF2-40B4-BE49-F238E27FC236}">
                <a16:creationId xmlns:a16="http://schemas.microsoft.com/office/drawing/2014/main" id="{0B4FB2D3-C398-F212-F20C-ECA57B1FE5E7}"/>
              </a:ext>
            </a:extLst>
          </p:cNvPr>
          <p:cNvSpPr>
            <a:spLocks noGrp="1" noChangeAspect="1"/>
          </p:cNvSpPr>
          <p:nvPr>
            <p:ph type="pic" sz="quarter" idx="49" hasCustomPrompt="1"/>
          </p:nvPr>
        </p:nvSpPr>
        <p:spPr>
          <a:xfrm>
            <a:off x="3432176" y="1346592"/>
            <a:ext cx="2515164" cy="1458000"/>
          </a:xfrm>
          <a:solidFill>
            <a:schemeClr val="bg1">
              <a:lumMod val="95000"/>
            </a:schemeClr>
          </a:solidFill>
        </p:spPr>
        <p:txBody>
          <a:bodyPr>
            <a:noAutofit/>
          </a:bodyPr>
          <a:lstStyle>
            <a:lvl1pPr marL="0" indent="0">
              <a:buNone/>
              <a:defRPr sz="2400">
                <a:latin typeface="+mn-lt"/>
              </a:defRPr>
            </a:lvl1pPr>
          </a:lstStyle>
          <a:p>
            <a:r>
              <a:rPr lang="en-GB" dirty="0"/>
              <a:t>Picture</a:t>
            </a:r>
          </a:p>
        </p:txBody>
      </p:sp>
      <p:sp>
        <p:nvSpPr>
          <p:cNvPr id="15" name="Picture Placeholder 12">
            <a:extLst>
              <a:ext uri="{FF2B5EF4-FFF2-40B4-BE49-F238E27FC236}">
                <a16:creationId xmlns:a16="http://schemas.microsoft.com/office/drawing/2014/main" id="{F60177A8-9073-4511-6F6F-624FC8FAD39C}"/>
              </a:ext>
            </a:extLst>
          </p:cNvPr>
          <p:cNvSpPr>
            <a:spLocks noGrp="1" noChangeAspect="1"/>
          </p:cNvSpPr>
          <p:nvPr>
            <p:ph type="pic" sz="quarter" idx="50" hasCustomPrompt="1"/>
          </p:nvPr>
        </p:nvSpPr>
        <p:spPr>
          <a:xfrm>
            <a:off x="6236270" y="1346592"/>
            <a:ext cx="2593179" cy="1458000"/>
          </a:xfrm>
          <a:solidFill>
            <a:schemeClr val="bg1">
              <a:lumMod val="95000"/>
            </a:schemeClr>
          </a:solidFill>
        </p:spPr>
        <p:txBody>
          <a:bodyPr>
            <a:noAutofit/>
          </a:bodyPr>
          <a:lstStyle>
            <a:lvl1pPr marL="0" indent="0">
              <a:buNone/>
              <a:defRPr sz="2400">
                <a:latin typeface="+mn-lt"/>
              </a:defRPr>
            </a:lvl1pPr>
          </a:lstStyle>
          <a:p>
            <a:r>
              <a:rPr lang="en-GB" dirty="0"/>
              <a:t>Picture</a:t>
            </a:r>
          </a:p>
        </p:txBody>
      </p:sp>
      <p:sp>
        <p:nvSpPr>
          <p:cNvPr id="16" name="Picture Placeholder 12">
            <a:extLst>
              <a:ext uri="{FF2B5EF4-FFF2-40B4-BE49-F238E27FC236}">
                <a16:creationId xmlns:a16="http://schemas.microsoft.com/office/drawing/2014/main" id="{AC4001F2-D3EB-1A11-BF4C-496BF4A325ED}"/>
              </a:ext>
            </a:extLst>
          </p:cNvPr>
          <p:cNvSpPr>
            <a:spLocks noGrp="1" noChangeAspect="1"/>
          </p:cNvSpPr>
          <p:nvPr>
            <p:ph type="pic" sz="quarter" idx="51" hasCustomPrompt="1"/>
          </p:nvPr>
        </p:nvSpPr>
        <p:spPr>
          <a:xfrm>
            <a:off x="9118380" y="1346592"/>
            <a:ext cx="2593180" cy="1458000"/>
          </a:xfrm>
          <a:solidFill>
            <a:schemeClr val="bg1">
              <a:lumMod val="95000"/>
            </a:schemeClr>
          </a:solidFill>
        </p:spPr>
        <p:txBody>
          <a:bodyPr>
            <a:noAutofit/>
          </a:bodyPr>
          <a:lstStyle>
            <a:lvl1pPr marL="0" indent="0">
              <a:buNone/>
              <a:defRPr sz="2400">
                <a:latin typeface="+mn-lt"/>
              </a:defRPr>
            </a:lvl1pPr>
          </a:lstStyle>
          <a:p>
            <a:r>
              <a:rPr lang="en-GB" dirty="0"/>
              <a:t>Picture</a:t>
            </a:r>
          </a:p>
        </p:txBody>
      </p:sp>
    </p:spTree>
    <p:extLst>
      <p:ext uri="{BB962C8B-B14F-4D97-AF65-F5344CB8AC3E}">
        <p14:creationId xmlns:p14="http://schemas.microsoft.com/office/powerpoint/2010/main" val="77741303"/>
      </p:ext>
    </p:extLst>
  </p:cSld>
  <p:clrMapOvr>
    <a:masterClrMapping/>
  </p:clrMapOvr>
  <p:extLst>
    <p:ext uri="{DCECCB84-F9BA-43D5-87BE-67443E8EF086}">
      <p15:sldGuideLst xmlns:p15="http://schemas.microsoft.com/office/powerpoint/2012/main">
        <p15:guide id="1" orient="horz" pos="845">
          <p15:clr>
            <a:srgbClr val="FBAE40"/>
          </p15:clr>
        </p15:guide>
        <p15:guide id="2" orient="horz" pos="3702">
          <p15:clr>
            <a:srgbClr val="FBAE40"/>
          </p15:clr>
        </p15:guide>
        <p15:guide id="3" orient="horz" pos="3430">
          <p15:clr>
            <a:srgbClr val="FBAE40"/>
          </p15:clr>
        </p15:guide>
        <p15:guide id="5" pos="529">
          <p15:clr>
            <a:srgbClr val="FBAE40"/>
          </p15:clr>
        </p15:guide>
        <p15:guide id="7" pos="2162">
          <p15:clr>
            <a:srgbClr val="FBAE40"/>
          </p15:clr>
        </p15:guide>
        <p15:guide id="8" pos="1980">
          <p15:clr>
            <a:srgbClr val="FBAE40"/>
          </p15:clr>
        </p15:guide>
        <p15:guide id="9" pos="3749">
          <p15:clr>
            <a:srgbClr val="FBAE40"/>
          </p15:clr>
        </p15:guide>
        <p15:guide id="10" pos="3931">
          <p15:clr>
            <a:srgbClr val="FBAE40"/>
          </p15:clr>
        </p15:guide>
        <p15:guide id="11" pos="5563">
          <p15:clr>
            <a:srgbClr val="FBAE40"/>
          </p15:clr>
        </p15:guide>
        <p15:guide id="12" pos="5745">
          <p15:clr>
            <a:srgbClr val="FBAE40"/>
          </p15:clr>
        </p15:guide>
        <p15:guide id="13" pos="2343">
          <p15:clr>
            <a:srgbClr val="FBAE40"/>
          </p15:clr>
        </p15:guide>
        <p15:guide id="14" pos="4112">
          <p15:clr>
            <a:srgbClr val="FBAE40"/>
          </p15:clr>
        </p15:guide>
        <p15:guide id="15" pos="5926">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 column cards with imag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4" name="Footer Placeholder 3">
            <a:extLst>
              <a:ext uri="{FF2B5EF4-FFF2-40B4-BE49-F238E27FC236}">
                <a16:creationId xmlns:a16="http://schemas.microsoft.com/office/drawing/2014/main" id="{76C05877-7F99-2C20-E7F2-7E137E6945F1}"/>
              </a:ext>
            </a:extLst>
          </p:cNvPr>
          <p:cNvSpPr>
            <a:spLocks noGrp="1"/>
          </p:cNvSpPr>
          <p:nvPr>
            <p:ph type="ftr" sz="quarter" idx="11"/>
          </p:nvPr>
        </p:nvSpPr>
        <p:spPr/>
        <p:txBody>
          <a:bodyPr/>
          <a:lstStyle/>
          <a:p>
            <a:r>
              <a:rPr lang="en-GB"/>
              <a:t>Footer Section</a:t>
            </a:r>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noRot="1" noMove="1" noResize="1" noEditPoints="1" noAdjustHandles="1" noChangeArrowheads="1" noChangeShapeType="1"/>
          </p:cNvSpPr>
          <p:nvPr>
            <p:ph type="dgm" sz="quarter" idx="14" hasCustomPrompt="1"/>
          </p:nvPr>
        </p:nvSpPr>
        <p:spPr>
          <a:xfrm>
            <a:off x="9534175"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solidFill>
                  <a:schemeClr val="tx1"/>
                </a:solidFill>
              </a:defRPr>
            </a:lvl1pPr>
          </a:lstStyle>
          <a:p>
            <a:r>
              <a:rPr lang="en-GB" dirty="0"/>
              <a:t>Green mark</a:t>
            </a:r>
          </a:p>
        </p:txBody>
      </p:sp>
      <p:sp>
        <p:nvSpPr>
          <p:cNvPr id="10" name="Content Placeholder 25">
            <a:extLst>
              <a:ext uri="{FF2B5EF4-FFF2-40B4-BE49-F238E27FC236}">
                <a16:creationId xmlns:a16="http://schemas.microsoft.com/office/drawing/2014/main" id="{D0AB0928-27B7-606D-4F87-9B1C6B556AEF}"/>
              </a:ext>
            </a:extLst>
          </p:cNvPr>
          <p:cNvSpPr>
            <a:spLocks noGrp="1"/>
          </p:cNvSpPr>
          <p:nvPr>
            <p:ph sz="quarter" idx="16" hasCustomPrompt="1"/>
          </p:nvPr>
        </p:nvSpPr>
        <p:spPr>
          <a:xfrm>
            <a:off x="561497" y="5443613"/>
            <a:ext cx="11078053" cy="434838"/>
          </a:xfrm>
          <a:noFill/>
        </p:spPr>
        <p:txBody>
          <a:bodyPr tIns="288000" rIns="144000"/>
          <a:lstStyle>
            <a:lvl1pPr marL="0" indent="0" algn="ctr">
              <a:buNone/>
              <a:defRPr lang="en-GB" sz="1200" b="0" dirty="0">
                <a:solidFill>
                  <a:srgbClr val="696963"/>
                </a:solidFill>
                <a:latin typeface="+mn-lt"/>
              </a:defRPr>
            </a:lvl1pPr>
          </a:lstStyle>
          <a:p>
            <a:pPr lvl="0"/>
            <a:r>
              <a:rPr lang="en-US" dirty="0"/>
              <a:t>Source text</a:t>
            </a:r>
            <a:endParaRPr lang="en-GB" dirty="0"/>
          </a:p>
        </p:txBody>
      </p:sp>
      <p:sp>
        <p:nvSpPr>
          <p:cNvPr id="7" name="Rectangle 6">
            <a:extLst>
              <a:ext uri="{FF2B5EF4-FFF2-40B4-BE49-F238E27FC236}">
                <a16:creationId xmlns:a16="http://schemas.microsoft.com/office/drawing/2014/main" id="{101B7798-B0DE-A4ED-E70D-6B80FC1F162F}"/>
              </a:ext>
            </a:extLst>
          </p:cNvPr>
          <p:cNvSpPr/>
          <p:nvPr userDrawn="1"/>
        </p:nvSpPr>
        <p:spPr>
          <a:xfrm>
            <a:off x="550863" y="3302422"/>
            <a:ext cx="3457575" cy="21427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Content Placeholder 25">
            <a:extLst>
              <a:ext uri="{FF2B5EF4-FFF2-40B4-BE49-F238E27FC236}">
                <a16:creationId xmlns:a16="http://schemas.microsoft.com/office/drawing/2014/main" id="{308176DC-1ABD-38AC-5FB1-436739CABAE0}"/>
              </a:ext>
            </a:extLst>
          </p:cNvPr>
          <p:cNvSpPr>
            <a:spLocks noGrp="1"/>
          </p:cNvSpPr>
          <p:nvPr>
            <p:ph sz="quarter" idx="12" hasCustomPrompt="1"/>
          </p:nvPr>
        </p:nvSpPr>
        <p:spPr>
          <a:xfrm>
            <a:off x="550863" y="3914729"/>
            <a:ext cx="3457575" cy="1530396"/>
          </a:xfrm>
          <a:noFill/>
        </p:spPr>
        <p:txBody>
          <a:bodyPr lIns="288000" tIns="144000" rIns="288000" bIns="288000"/>
          <a:lstStyle>
            <a:lvl1pPr marL="0" indent="0" algn="l">
              <a:lnSpc>
                <a:spcPct val="100000"/>
              </a:lnSpc>
              <a:buNone/>
              <a:defRPr lang="en-GB" sz="1800" b="0" dirty="0">
                <a:solidFill>
                  <a:schemeClr val="bg1"/>
                </a:solidFill>
                <a:latin typeface="+mn-lt"/>
              </a:defRPr>
            </a:lvl1pPr>
          </a:lstStyle>
          <a:p>
            <a:pPr lvl="0"/>
            <a:r>
              <a:rPr lang="en-GB" sz="1800" dirty="0">
                <a:solidFill>
                  <a:srgbClr val="FFFFFF"/>
                </a:solidFill>
                <a:latin typeface="Tenorite" panose="00000500000000000000" pitchFamily="2" charset="0"/>
              </a:rPr>
              <a:t>Body</a:t>
            </a:r>
            <a:endParaRPr lang="en-GB" dirty="0"/>
          </a:p>
        </p:txBody>
      </p:sp>
      <p:sp>
        <p:nvSpPr>
          <p:cNvPr id="12" name="Text Placeholder 11">
            <a:extLst>
              <a:ext uri="{FF2B5EF4-FFF2-40B4-BE49-F238E27FC236}">
                <a16:creationId xmlns:a16="http://schemas.microsoft.com/office/drawing/2014/main" id="{DAD48906-741C-3785-B960-4FEEAFC0928D}"/>
              </a:ext>
            </a:extLst>
          </p:cNvPr>
          <p:cNvSpPr>
            <a:spLocks noGrp="1"/>
          </p:cNvSpPr>
          <p:nvPr>
            <p:ph type="body" sz="quarter" idx="17" hasCustomPrompt="1"/>
          </p:nvPr>
        </p:nvSpPr>
        <p:spPr>
          <a:xfrm>
            <a:off x="550863" y="3302422"/>
            <a:ext cx="3446942" cy="603815"/>
          </a:xfrm>
        </p:spPr>
        <p:txBody>
          <a:bodyPr lIns="288000" tIns="288000" rIns="288000"/>
          <a:lstStyle>
            <a:lvl1pPr marL="0" indent="0">
              <a:buNone/>
              <a:defRPr sz="2400">
                <a:solidFill>
                  <a:srgbClr val="FCD757"/>
                </a:solidFill>
              </a:defRPr>
            </a:lvl1pPr>
          </a:lstStyle>
          <a:p>
            <a:pPr lvl="0"/>
            <a:r>
              <a:rPr lang="en-US" dirty="0"/>
              <a:t>Header</a:t>
            </a:r>
            <a:endParaRPr lang="en-GB" dirty="0"/>
          </a:p>
        </p:txBody>
      </p:sp>
      <p:sp>
        <p:nvSpPr>
          <p:cNvPr id="26" name="Title 1">
            <a:extLst>
              <a:ext uri="{FF2B5EF4-FFF2-40B4-BE49-F238E27FC236}">
                <a16:creationId xmlns:a16="http://schemas.microsoft.com/office/drawing/2014/main" id="{88B0CC1B-AD4D-7267-0446-46F2E27AC000}"/>
              </a:ext>
            </a:extLst>
          </p:cNvPr>
          <p:cNvSpPr>
            <a:spLocks noGrp="1"/>
          </p:cNvSpPr>
          <p:nvPr>
            <p:ph type="title" hasCustomPrompt="1"/>
          </p:nvPr>
        </p:nvSpPr>
        <p:spPr>
          <a:xfrm>
            <a:off x="550863" y="549275"/>
            <a:ext cx="11088687" cy="792163"/>
          </a:xfrm>
        </p:spPr>
        <p:txBody>
          <a:bodyPr bIns="288000"/>
          <a:lstStyle>
            <a:lvl1pPr algn="ctr">
              <a:defRPr sz="3600"/>
            </a:lvl1pPr>
          </a:lstStyle>
          <a:p>
            <a:r>
              <a:rPr lang="en-US" dirty="0"/>
              <a:t>Slide title</a:t>
            </a:r>
            <a:endParaRPr lang="en-GB" dirty="0"/>
          </a:p>
        </p:txBody>
      </p:sp>
      <p:sp>
        <p:nvSpPr>
          <p:cNvPr id="13" name="Picture Placeholder 12">
            <a:extLst>
              <a:ext uri="{FF2B5EF4-FFF2-40B4-BE49-F238E27FC236}">
                <a16:creationId xmlns:a16="http://schemas.microsoft.com/office/drawing/2014/main" id="{387A26F8-5531-0AF9-B9CE-3BD7913D31D8}"/>
              </a:ext>
            </a:extLst>
          </p:cNvPr>
          <p:cNvSpPr>
            <a:spLocks noGrp="1" noChangeAspect="1"/>
          </p:cNvSpPr>
          <p:nvPr>
            <p:ph type="pic" sz="quarter" idx="18" hasCustomPrompt="1"/>
          </p:nvPr>
        </p:nvSpPr>
        <p:spPr>
          <a:xfrm>
            <a:off x="550863" y="1349930"/>
            <a:ext cx="3457574" cy="1944000"/>
          </a:xfrm>
          <a:solidFill>
            <a:schemeClr val="bg1">
              <a:lumMod val="95000"/>
            </a:schemeClr>
          </a:solidFill>
        </p:spPr>
        <p:txBody>
          <a:bodyPr>
            <a:noAutofit/>
          </a:bodyPr>
          <a:lstStyle>
            <a:lvl1pPr marL="0" indent="0">
              <a:buNone/>
              <a:defRPr sz="2400">
                <a:latin typeface="+mn-lt"/>
              </a:defRPr>
            </a:lvl1pPr>
          </a:lstStyle>
          <a:p>
            <a:r>
              <a:rPr lang="en-GB" dirty="0"/>
              <a:t>Picture</a:t>
            </a:r>
          </a:p>
        </p:txBody>
      </p:sp>
      <p:sp>
        <p:nvSpPr>
          <p:cNvPr id="35" name="Rectangle 34">
            <a:extLst>
              <a:ext uri="{FF2B5EF4-FFF2-40B4-BE49-F238E27FC236}">
                <a16:creationId xmlns:a16="http://schemas.microsoft.com/office/drawing/2014/main" id="{A2E01608-E972-A9B4-1349-148712EDB678}"/>
              </a:ext>
            </a:extLst>
          </p:cNvPr>
          <p:cNvSpPr/>
          <p:nvPr userDrawn="1"/>
        </p:nvSpPr>
        <p:spPr>
          <a:xfrm>
            <a:off x="8180723" y="3302422"/>
            <a:ext cx="3457575" cy="21427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Content Placeholder 25">
            <a:extLst>
              <a:ext uri="{FF2B5EF4-FFF2-40B4-BE49-F238E27FC236}">
                <a16:creationId xmlns:a16="http://schemas.microsoft.com/office/drawing/2014/main" id="{D049E734-9F55-59EC-0797-2648FC824CAD}"/>
              </a:ext>
            </a:extLst>
          </p:cNvPr>
          <p:cNvSpPr>
            <a:spLocks noGrp="1"/>
          </p:cNvSpPr>
          <p:nvPr>
            <p:ph sz="quarter" idx="19" hasCustomPrompt="1"/>
          </p:nvPr>
        </p:nvSpPr>
        <p:spPr>
          <a:xfrm>
            <a:off x="8180723" y="3914729"/>
            <a:ext cx="3457575" cy="1530396"/>
          </a:xfrm>
          <a:noFill/>
        </p:spPr>
        <p:txBody>
          <a:bodyPr lIns="288000" tIns="144000" rIns="288000" bIns="288000"/>
          <a:lstStyle>
            <a:lvl1pPr marL="0" indent="0" algn="l">
              <a:lnSpc>
                <a:spcPct val="100000"/>
              </a:lnSpc>
              <a:buNone/>
              <a:defRPr lang="en-GB" sz="1800" b="0" dirty="0">
                <a:solidFill>
                  <a:schemeClr val="bg1"/>
                </a:solidFill>
                <a:latin typeface="+mn-lt"/>
              </a:defRPr>
            </a:lvl1pPr>
          </a:lstStyle>
          <a:p>
            <a:pPr lvl="0"/>
            <a:r>
              <a:rPr lang="en-GB" sz="1800" dirty="0">
                <a:solidFill>
                  <a:srgbClr val="FFFFFF"/>
                </a:solidFill>
                <a:latin typeface="Tenorite" panose="00000500000000000000" pitchFamily="2" charset="0"/>
              </a:rPr>
              <a:t>Body</a:t>
            </a:r>
            <a:endParaRPr lang="en-GB" dirty="0"/>
          </a:p>
        </p:txBody>
      </p:sp>
      <p:sp>
        <p:nvSpPr>
          <p:cNvPr id="37" name="Text Placeholder 11">
            <a:extLst>
              <a:ext uri="{FF2B5EF4-FFF2-40B4-BE49-F238E27FC236}">
                <a16:creationId xmlns:a16="http://schemas.microsoft.com/office/drawing/2014/main" id="{9473D919-299A-ED78-D514-664684062F40}"/>
              </a:ext>
            </a:extLst>
          </p:cNvPr>
          <p:cNvSpPr>
            <a:spLocks noGrp="1"/>
          </p:cNvSpPr>
          <p:nvPr>
            <p:ph type="body" sz="quarter" idx="20" hasCustomPrompt="1"/>
          </p:nvPr>
        </p:nvSpPr>
        <p:spPr>
          <a:xfrm>
            <a:off x="8180723" y="3302422"/>
            <a:ext cx="3446942" cy="603815"/>
          </a:xfrm>
        </p:spPr>
        <p:txBody>
          <a:bodyPr lIns="288000" tIns="288000" rIns="288000"/>
          <a:lstStyle>
            <a:lvl1pPr marL="0" indent="0">
              <a:buNone/>
              <a:defRPr sz="2400">
                <a:solidFill>
                  <a:srgbClr val="FCD757"/>
                </a:solidFill>
              </a:defRPr>
            </a:lvl1pPr>
          </a:lstStyle>
          <a:p>
            <a:pPr lvl="0"/>
            <a:r>
              <a:rPr lang="en-US" dirty="0"/>
              <a:t>Header</a:t>
            </a:r>
            <a:endParaRPr lang="en-GB" dirty="0"/>
          </a:p>
        </p:txBody>
      </p:sp>
      <p:sp>
        <p:nvSpPr>
          <p:cNvPr id="38" name="Picture Placeholder 12">
            <a:extLst>
              <a:ext uri="{FF2B5EF4-FFF2-40B4-BE49-F238E27FC236}">
                <a16:creationId xmlns:a16="http://schemas.microsoft.com/office/drawing/2014/main" id="{349BE911-DE0F-757D-2419-D9BD556BA68B}"/>
              </a:ext>
            </a:extLst>
          </p:cNvPr>
          <p:cNvSpPr>
            <a:spLocks noGrp="1" noChangeAspect="1"/>
          </p:cNvSpPr>
          <p:nvPr>
            <p:ph type="pic" sz="quarter" idx="21" hasCustomPrompt="1"/>
          </p:nvPr>
        </p:nvSpPr>
        <p:spPr>
          <a:xfrm>
            <a:off x="8180723" y="1349930"/>
            <a:ext cx="3457574" cy="1944000"/>
          </a:xfrm>
          <a:solidFill>
            <a:schemeClr val="bg1">
              <a:lumMod val="95000"/>
            </a:schemeClr>
          </a:solidFill>
        </p:spPr>
        <p:txBody>
          <a:bodyPr>
            <a:noAutofit/>
          </a:bodyPr>
          <a:lstStyle>
            <a:lvl1pPr marL="0" indent="0">
              <a:buNone/>
              <a:defRPr sz="2400">
                <a:latin typeface="+mn-lt"/>
              </a:defRPr>
            </a:lvl1pPr>
          </a:lstStyle>
          <a:p>
            <a:r>
              <a:rPr lang="en-GB" dirty="0"/>
              <a:t>Picture</a:t>
            </a:r>
          </a:p>
        </p:txBody>
      </p:sp>
      <p:sp>
        <p:nvSpPr>
          <p:cNvPr id="39" name="Rectangle 38">
            <a:extLst>
              <a:ext uri="{FF2B5EF4-FFF2-40B4-BE49-F238E27FC236}">
                <a16:creationId xmlns:a16="http://schemas.microsoft.com/office/drawing/2014/main" id="{B0FF2829-F639-BFB3-0CBC-45F60ABA5FB3}"/>
              </a:ext>
            </a:extLst>
          </p:cNvPr>
          <p:cNvSpPr/>
          <p:nvPr userDrawn="1"/>
        </p:nvSpPr>
        <p:spPr>
          <a:xfrm>
            <a:off x="4367214" y="3302422"/>
            <a:ext cx="3457575" cy="21427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Content Placeholder 25">
            <a:extLst>
              <a:ext uri="{FF2B5EF4-FFF2-40B4-BE49-F238E27FC236}">
                <a16:creationId xmlns:a16="http://schemas.microsoft.com/office/drawing/2014/main" id="{821B8C2E-F488-7BC6-528C-28CD7706D935}"/>
              </a:ext>
            </a:extLst>
          </p:cNvPr>
          <p:cNvSpPr>
            <a:spLocks noGrp="1"/>
          </p:cNvSpPr>
          <p:nvPr>
            <p:ph sz="quarter" idx="22" hasCustomPrompt="1"/>
          </p:nvPr>
        </p:nvSpPr>
        <p:spPr>
          <a:xfrm>
            <a:off x="4367214" y="3914729"/>
            <a:ext cx="3457575" cy="1530396"/>
          </a:xfrm>
          <a:noFill/>
        </p:spPr>
        <p:txBody>
          <a:bodyPr lIns="288000" tIns="144000" rIns="288000" bIns="288000"/>
          <a:lstStyle>
            <a:lvl1pPr marL="0" indent="0" algn="l">
              <a:lnSpc>
                <a:spcPct val="100000"/>
              </a:lnSpc>
              <a:buNone/>
              <a:defRPr lang="en-GB" sz="1800" b="0" dirty="0">
                <a:solidFill>
                  <a:schemeClr val="bg1"/>
                </a:solidFill>
                <a:latin typeface="+mn-lt"/>
              </a:defRPr>
            </a:lvl1pPr>
          </a:lstStyle>
          <a:p>
            <a:pPr lvl="0"/>
            <a:r>
              <a:rPr lang="en-GB" sz="1800" dirty="0">
                <a:solidFill>
                  <a:srgbClr val="FFFFFF"/>
                </a:solidFill>
                <a:latin typeface="Tenorite" panose="00000500000000000000" pitchFamily="2" charset="0"/>
              </a:rPr>
              <a:t>Body</a:t>
            </a:r>
            <a:endParaRPr lang="en-GB" dirty="0"/>
          </a:p>
        </p:txBody>
      </p:sp>
      <p:sp>
        <p:nvSpPr>
          <p:cNvPr id="41" name="Text Placeholder 11">
            <a:extLst>
              <a:ext uri="{FF2B5EF4-FFF2-40B4-BE49-F238E27FC236}">
                <a16:creationId xmlns:a16="http://schemas.microsoft.com/office/drawing/2014/main" id="{BCE667F0-09EE-A298-7A37-03802848DC06}"/>
              </a:ext>
            </a:extLst>
          </p:cNvPr>
          <p:cNvSpPr>
            <a:spLocks noGrp="1"/>
          </p:cNvSpPr>
          <p:nvPr>
            <p:ph type="body" sz="quarter" idx="23" hasCustomPrompt="1"/>
          </p:nvPr>
        </p:nvSpPr>
        <p:spPr>
          <a:xfrm>
            <a:off x="4367214" y="3302422"/>
            <a:ext cx="3446942" cy="603815"/>
          </a:xfrm>
        </p:spPr>
        <p:txBody>
          <a:bodyPr lIns="288000" tIns="288000" rIns="288000"/>
          <a:lstStyle>
            <a:lvl1pPr marL="0" indent="0">
              <a:buNone/>
              <a:defRPr sz="2400">
                <a:solidFill>
                  <a:srgbClr val="FCD757"/>
                </a:solidFill>
              </a:defRPr>
            </a:lvl1pPr>
          </a:lstStyle>
          <a:p>
            <a:pPr lvl="0"/>
            <a:r>
              <a:rPr lang="en-US" dirty="0"/>
              <a:t>Header</a:t>
            </a:r>
            <a:endParaRPr lang="en-GB" dirty="0"/>
          </a:p>
        </p:txBody>
      </p:sp>
      <p:sp>
        <p:nvSpPr>
          <p:cNvPr id="42" name="Picture Placeholder 12">
            <a:extLst>
              <a:ext uri="{FF2B5EF4-FFF2-40B4-BE49-F238E27FC236}">
                <a16:creationId xmlns:a16="http://schemas.microsoft.com/office/drawing/2014/main" id="{7F86C055-BFCE-2AC3-64DB-797F6B40EB50}"/>
              </a:ext>
            </a:extLst>
          </p:cNvPr>
          <p:cNvSpPr>
            <a:spLocks noGrp="1" noChangeAspect="1"/>
          </p:cNvSpPr>
          <p:nvPr>
            <p:ph type="pic" sz="quarter" idx="24" hasCustomPrompt="1"/>
          </p:nvPr>
        </p:nvSpPr>
        <p:spPr>
          <a:xfrm>
            <a:off x="4367214" y="1349930"/>
            <a:ext cx="3457574" cy="1944000"/>
          </a:xfrm>
          <a:solidFill>
            <a:schemeClr val="bg1">
              <a:lumMod val="95000"/>
            </a:schemeClr>
          </a:solidFill>
        </p:spPr>
        <p:txBody>
          <a:bodyPr>
            <a:noAutofit/>
          </a:bodyPr>
          <a:lstStyle>
            <a:lvl1pPr marL="0" indent="0">
              <a:buNone/>
              <a:defRPr sz="2400">
                <a:latin typeface="+mn-lt"/>
              </a:defRPr>
            </a:lvl1pPr>
          </a:lstStyle>
          <a:p>
            <a:r>
              <a:rPr lang="en-GB" dirty="0"/>
              <a:t>Picture</a:t>
            </a:r>
          </a:p>
        </p:txBody>
      </p:sp>
    </p:spTree>
    <p:extLst>
      <p:ext uri="{BB962C8B-B14F-4D97-AF65-F5344CB8AC3E}">
        <p14:creationId xmlns:p14="http://schemas.microsoft.com/office/powerpoint/2010/main" val="1226520908"/>
      </p:ext>
    </p:extLst>
  </p:cSld>
  <p:clrMapOvr>
    <a:masterClrMapping/>
  </p:clrMapOvr>
  <p:extLst>
    <p:ext uri="{DCECCB84-F9BA-43D5-87BE-67443E8EF086}">
      <p15:sldGuideLst xmlns:p15="http://schemas.microsoft.com/office/powerpoint/2012/main">
        <p15:guide id="1" orient="horz" pos="845">
          <p15:clr>
            <a:srgbClr val="FBAE40"/>
          </p15:clr>
        </p15:guide>
        <p15:guide id="2" orient="horz" pos="3702">
          <p15:clr>
            <a:srgbClr val="FBAE40"/>
          </p15:clr>
        </p15:guide>
        <p15:guide id="3" orient="horz" pos="3430">
          <p15:clr>
            <a:srgbClr val="FBAE40"/>
          </p15:clr>
        </p15:guide>
        <p15:guide id="6" orient="horz" pos="1026">
          <p15:clr>
            <a:srgbClr val="FBAE40"/>
          </p15:clr>
        </p15:guide>
        <p15:guide id="7" pos="2525">
          <p15:clr>
            <a:srgbClr val="FBAE40"/>
          </p15:clr>
        </p15:guide>
        <p15:guide id="9" pos="4929">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 columns with imag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4" name="Footer Placeholder 3">
            <a:extLst>
              <a:ext uri="{FF2B5EF4-FFF2-40B4-BE49-F238E27FC236}">
                <a16:creationId xmlns:a16="http://schemas.microsoft.com/office/drawing/2014/main" id="{76C05877-7F99-2C20-E7F2-7E137E6945F1}"/>
              </a:ext>
            </a:extLst>
          </p:cNvPr>
          <p:cNvSpPr>
            <a:spLocks noGrp="1"/>
          </p:cNvSpPr>
          <p:nvPr>
            <p:ph type="ftr" sz="quarter" idx="11"/>
          </p:nvPr>
        </p:nvSpPr>
        <p:spPr/>
        <p:txBody>
          <a:bodyPr/>
          <a:lstStyle/>
          <a:p>
            <a:r>
              <a:rPr lang="en-GB"/>
              <a:t>Footer Section</a:t>
            </a:r>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noRot="1" noMove="1" noResize="1" noEditPoints="1" noAdjustHandles="1" noChangeArrowheads="1" noChangeShapeType="1"/>
          </p:cNvSpPr>
          <p:nvPr>
            <p:ph type="dgm" sz="quarter" idx="14" hasCustomPrompt="1"/>
          </p:nvPr>
        </p:nvSpPr>
        <p:spPr>
          <a:xfrm>
            <a:off x="9534175"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solidFill>
                  <a:schemeClr val="tx1"/>
                </a:solidFill>
              </a:defRPr>
            </a:lvl1pPr>
          </a:lstStyle>
          <a:p>
            <a:r>
              <a:rPr lang="en-GB" dirty="0"/>
              <a:t>Green mark</a:t>
            </a:r>
          </a:p>
        </p:txBody>
      </p:sp>
      <p:sp>
        <p:nvSpPr>
          <p:cNvPr id="10" name="Content Placeholder 25">
            <a:extLst>
              <a:ext uri="{FF2B5EF4-FFF2-40B4-BE49-F238E27FC236}">
                <a16:creationId xmlns:a16="http://schemas.microsoft.com/office/drawing/2014/main" id="{D0AB0928-27B7-606D-4F87-9B1C6B556AEF}"/>
              </a:ext>
            </a:extLst>
          </p:cNvPr>
          <p:cNvSpPr>
            <a:spLocks noGrp="1"/>
          </p:cNvSpPr>
          <p:nvPr>
            <p:ph sz="quarter" idx="16" hasCustomPrompt="1"/>
          </p:nvPr>
        </p:nvSpPr>
        <p:spPr>
          <a:xfrm>
            <a:off x="550863" y="5452105"/>
            <a:ext cx="11088687" cy="426345"/>
          </a:xfrm>
          <a:noFill/>
        </p:spPr>
        <p:txBody>
          <a:bodyPr tIns="288000" rIns="144000"/>
          <a:lstStyle>
            <a:lvl1pPr marL="0" indent="0" algn="ctr">
              <a:buNone/>
              <a:defRPr lang="en-GB" sz="1200" b="0" dirty="0">
                <a:solidFill>
                  <a:srgbClr val="696963"/>
                </a:solidFill>
                <a:latin typeface="+mn-lt"/>
              </a:defRPr>
            </a:lvl1pPr>
          </a:lstStyle>
          <a:p>
            <a:pPr lvl="0"/>
            <a:r>
              <a:rPr lang="en-US" dirty="0"/>
              <a:t>Source text</a:t>
            </a:r>
            <a:endParaRPr lang="en-GB" dirty="0"/>
          </a:p>
        </p:txBody>
      </p:sp>
      <p:sp>
        <p:nvSpPr>
          <p:cNvPr id="8" name="Content Placeholder 25">
            <a:extLst>
              <a:ext uri="{FF2B5EF4-FFF2-40B4-BE49-F238E27FC236}">
                <a16:creationId xmlns:a16="http://schemas.microsoft.com/office/drawing/2014/main" id="{308176DC-1ABD-38AC-5FB1-436739CABAE0}"/>
              </a:ext>
            </a:extLst>
          </p:cNvPr>
          <p:cNvSpPr>
            <a:spLocks noGrp="1"/>
          </p:cNvSpPr>
          <p:nvPr>
            <p:ph sz="quarter" idx="12" hasCustomPrompt="1"/>
          </p:nvPr>
        </p:nvSpPr>
        <p:spPr>
          <a:xfrm>
            <a:off x="550863" y="3790003"/>
            <a:ext cx="3457575" cy="1655122"/>
          </a:xfrm>
          <a:noFill/>
        </p:spPr>
        <p:txBody>
          <a:bodyPr lIns="0" tIns="144000" rIns="0" bIns="144000"/>
          <a:lstStyle>
            <a:lvl1pPr marL="0" indent="0" algn="l">
              <a:lnSpc>
                <a:spcPct val="100000"/>
              </a:lnSpc>
              <a:buNone/>
              <a:defRPr lang="en-GB" sz="1800" b="0" dirty="0">
                <a:solidFill>
                  <a:schemeClr val="tx1"/>
                </a:solidFill>
                <a:latin typeface="+mn-lt"/>
              </a:defRPr>
            </a:lvl1pPr>
          </a:lstStyle>
          <a:p>
            <a:pPr lvl="0"/>
            <a:r>
              <a:rPr lang="en-GB" dirty="0"/>
              <a:t>Body</a:t>
            </a:r>
          </a:p>
        </p:txBody>
      </p:sp>
      <p:sp>
        <p:nvSpPr>
          <p:cNvPr id="12" name="Text Placeholder 11">
            <a:extLst>
              <a:ext uri="{FF2B5EF4-FFF2-40B4-BE49-F238E27FC236}">
                <a16:creationId xmlns:a16="http://schemas.microsoft.com/office/drawing/2014/main" id="{DAD48906-741C-3785-B960-4FEEAFC0928D}"/>
              </a:ext>
            </a:extLst>
          </p:cNvPr>
          <p:cNvSpPr>
            <a:spLocks noGrp="1"/>
          </p:cNvSpPr>
          <p:nvPr>
            <p:ph type="body" sz="quarter" idx="17" hasCustomPrompt="1"/>
          </p:nvPr>
        </p:nvSpPr>
        <p:spPr>
          <a:xfrm>
            <a:off x="550863" y="3302422"/>
            <a:ext cx="3446942" cy="479089"/>
          </a:xfrm>
        </p:spPr>
        <p:txBody>
          <a:bodyPr lIns="0" tIns="144000" rIns="0"/>
          <a:lstStyle>
            <a:lvl1pPr marL="0" indent="0">
              <a:buNone/>
              <a:defRPr sz="2400">
                <a:solidFill>
                  <a:schemeClr val="tx2"/>
                </a:solidFill>
              </a:defRPr>
            </a:lvl1pPr>
          </a:lstStyle>
          <a:p>
            <a:pPr lvl="0"/>
            <a:r>
              <a:rPr lang="en-US" dirty="0"/>
              <a:t>Header</a:t>
            </a:r>
            <a:endParaRPr lang="en-GB" dirty="0"/>
          </a:p>
        </p:txBody>
      </p:sp>
      <p:sp>
        <p:nvSpPr>
          <p:cNvPr id="26" name="Title 1">
            <a:extLst>
              <a:ext uri="{FF2B5EF4-FFF2-40B4-BE49-F238E27FC236}">
                <a16:creationId xmlns:a16="http://schemas.microsoft.com/office/drawing/2014/main" id="{88B0CC1B-AD4D-7267-0446-46F2E27AC000}"/>
              </a:ext>
            </a:extLst>
          </p:cNvPr>
          <p:cNvSpPr>
            <a:spLocks noGrp="1"/>
          </p:cNvSpPr>
          <p:nvPr>
            <p:ph type="title" hasCustomPrompt="1"/>
          </p:nvPr>
        </p:nvSpPr>
        <p:spPr>
          <a:xfrm>
            <a:off x="550863" y="549275"/>
            <a:ext cx="11088687" cy="792163"/>
          </a:xfrm>
        </p:spPr>
        <p:txBody>
          <a:bodyPr bIns="288000"/>
          <a:lstStyle>
            <a:lvl1pPr algn="ctr">
              <a:defRPr sz="3600"/>
            </a:lvl1pPr>
          </a:lstStyle>
          <a:p>
            <a:r>
              <a:rPr lang="en-US" dirty="0"/>
              <a:t>Slide title</a:t>
            </a:r>
            <a:endParaRPr lang="en-GB" dirty="0"/>
          </a:p>
        </p:txBody>
      </p:sp>
      <p:sp>
        <p:nvSpPr>
          <p:cNvPr id="13" name="Picture Placeholder 12">
            <a:extLst>
              <a:ext uri="{FF2B5EF4-FFF2-40B4-BE49-F238E27FC236}">
                <a16:creationId xmlns:a16="http://schemas.microsoft.com/office/drawing/2014/main" id="{387A26F8-5531-0AF9-B9CE-3BD7913D31D8}"/>
              </a:ext>
            </a:extLst>
          </p:cNvPr>
          <p:cNvSpPr>
            <a:spLocks noGrp="1" noChangeAspect="1"/>
          </p:cNvSpPr>
          <p:nvPr>
            <p:ph type="pic" sz="quarter" idx="18" hasCustomPrompt="1"/>
          </p:nvPr>
        </p:nvSpPr>
        <p:spPr>
          <a:xfrm>
            <a:off x="550863" y="1349930"/>
            <a:ext cx="3457574" cy="1944000"/>
          </a:xfrm>
          <a:solidFill>
            <a:schemeClr val="bg1">
              <a:lumMod val="95000"/>
            </a:schemeClr>
          </a:solidFill>
        </p:spPr>
        <p:txBody>
          <a:bodyPr>
            <a:noAutofit/>
          </a:bodyPr>
          <a:lstStyle>
            <a:lvl1pPr marL="0" indent="0">
              <a:buNone/>
              <a:defRPr sz="2400">
                <a:latin typeface="+mn-lt"/>
              </a:defRPr>
            </a:lvl1pPr>
          </a:lstStyle>
          <a:p>
            <a:r>
              <a:rPr lang="en-GB" dirty="0"/>
              <a:t>Picture</a:t>
            </a:r>
          </a:p>
        </p:txBody>
      </p:sp>
      <p:sp>
        <p:nvSpPr>
          <p:cNvPr id="38" name="Picture Placeholder 12">
            <a:extLst>
              <a:ext uri="{FF2B5EF4-FFF2-40B4-BE49-F238E27FC236}">
                <a16:creationId xmlns:a16="http://schemas.microsoft.com/office/drawing/2014/main" id="{349BE911-DE0F-757D-2419-D9BD556BA68B}"/>
              </a:ext>
            </a:extLst>
          </p:cNvPr>
          <p:cNvSpPr>
            <a:spLocks noGrp="1" noChangeAspect="1"/>
          </p:cNvSpPr>
          <p:nvPr>
            <p:ph type="pic" sz="quarter" idx="21" hasCustomPrompt="1"/>
          </p:nvPr>
        </p:nvSpPr>
        <p:spPr>
          <a:xfrm>
            <a:off x="8180723" y="1349930"/>
            <a:ext cx="3457574" cy="1944000"/>
          </a:xfrm>
          <a:solidFill>
            <a:schemeClr val="bg1">
              <a:lumMod val="95000"/>
            </a:schemeClr>
          </a:solidFill>
        </p:spPr>
        <p:txBody>
          <a:bodyPr>
            <a:noAutofit/>
          </a:bodyPr>
          <a:lstStyle>
            <a:lvl1pPr marL="0" indent="0">
              <a:buNone/>
              <a:defRPr sz="2400">
                <a:latin typeface="+mn-lt"/>
              </a:defRPr>
            </a:lvl1pPr>
          </a:lstStyle>
          <a:p>
            <a:r>
              <a:rPr lang="en-GB" dirty="0"/>
              <a:t>Picture</a:t>
            </a:r>
          </a:p>
        </p:txBody>
      </p:sp>
      <p:sp>
        <p:nvSpPr>
          <p:cNvPr id="42" name="Picture Placeholder 12">
            <a:extLst>
              <a:ext uri="{FF2B5EF4-FFF2-40B4-BE49-F238E27FC236}">
                <a16:creationId xmlns:a16="http://schemas.microsoft.com/office/drawing/2014/main" id="{7F86C055-BFCE-2AC3-64DB-797F6B40EB50}"/>
              </a:ext>
            </a:extLst>
          </p:cNvPr>
          <p:cNvSpPr>
            <a:spLocks noGrp="1" noChangeAspect="1"/>
          </p:cNvSpPr>
          <p:nvPr>
            <p:ph type="pic" sz="quarter" idx="24" hasCustomPrompt="1"/>
          </p:nvPr>
        </p:nvSpPr>
        <p:spPr>
          <a:xfrm>
            <a:off x="4367214" y="1349930"/>
            <a:ext cx="3457574" cy="1944000"/>
          </a:xfrm>
          <a:solidFill>
            <a:schemeClr val="bg1">
              <a:lumMod val="95000"/>
            </a:schemeClr>
          </a:solidFill>
        </p:spPr>
        <p:txBody>
          <a:bodyPr>
            <a:noAutofit/>
          </a:bodyPr>
          <a:lstStyle>
            <a:lvl1pPr marL="0" indent="0">
              <a:buNone/>
              <a:defRPr sz="2400">
                <a:latin typeface="+mn-lt"/>
              </a:defRPr>
            </a:lvl1pPr>
          </a:lstStyle>
          <a:p>
            <a:r>
              <a:rPr lang="en-GB" dirty="0"/>
              <a:t>Picture</a:t>
            </a:r>
          </a:p>
        </p:txBody>
      </p:sp>
      <p:sp>
        <p:nvSpPr>
          <p:cNvPr id="2" name="Content Placeholder 25">
            <a:extLst>
              <a:ext uri="{FF2B5EF4-FFF2-40B4-BE49-F238E27FC236}">
                <a16:creationId xmlns:a16="http://schemas.microsoft.com/office/drawing/2014/main" id="{1AC0A254-80A6-78E1-30EF-1B440B89C7D3}"/>
              </a:ext>
            </a:extLst>
          </p:cNvPr>
          <p:cNvSpPr>
            <a:spLocks noGrp="1"/>
          </p:cNvSpPr>
          <p:nvPr>
            <p:ph sz="quarter" idx="25" hasCustomPrompt="1"/>
          </p:nvPr>
        </p:nvSpPr>
        <p:spPr>
          <a:xfrm>
            <a:off x="4372529" y="3790003"/>
            <a:ext cx="3457575" cy="1655122"/>
          </a:xfrm>
          <a:noFill/>
        </p:spPr>
        <p:txBody>
          <a:bodyPr lIns="0" tIns="144000" rIns="0" bIns="144000"/>
          <a:lstStyle>
            <a:lvl1pPr marL="0" indent="0" algn="l">
              <a:lnSpc>
                <a:spcPct val="100000"/>
              </a:lnSpc>
              <a:buNone/>
              <a:defRPr lang="en-GB" sz="1800" b="0" dirty="0">
                <a:solidFill>
                  <a:schemeClr val="tx1"/>
                </a:solidFill>
                <a:latin typeface="+mn-lt"/>
              </a:defRPr>
            </a:lvl1pPr>
          </a:lstStyle>
          <a:p>
            <a:pPr lvl="0"/>
            <a:r>
              <a:rPr lang="en-GB" dirty="0"/>
              <a:t>Body</a:t>
            </a:r>
          </a:p>
        </p:txBody>
      </p:sp>
      <p:sp>
        <p:nvSpPr>
          <p:cNvPr id="6" name="Text Placeholder 11">
            <a:extLst>
              <a:ext uri="{FF2B5EF4-FFF2-40B4-BE49-F238E27FC236}">
                <a16:creationId xmlns:a16="http://schemas.microsoft.com/office/drawing/2014/main" id="{7ECBF47D-F504-6436-78EB-2043B713DEF8}"/>
              </a:ext>
            </a:extLst>
          </p:cNvPr>
          <p:cNvSpPr>
            <a:spLocks noGrp="1"/>
          </p:cNvSpPr>
          <p:nvPr>
            <p:ph type="body" sz="quarter" idx="26" hasCustomPrompt="1"/>
          </p:nvPr>
        </p:nvSpPr>
        <p:spPr>
          <a:xfrm>
            <a:off x="4372529" y="3302422"/>
            <a:ext cx="3446942" cy="479089"/>
          </a:xfrm>
        </p:spPr>
        <p:txBody>
          <a:bodyPr lIns="0" tIns="144000" rIns="0"/>
          <a:lstStyle>
            <a:lvl1pPr marL="0" indent="0">
              <a:buNone/>
              <a:defRPr sz="2400">
                <a:solidFill>
                  <a:schemeClr val="tx2"/>
                </a:solidFill>
              </a:defRPr>
            </a:lvl1pPr>
          </a:lstStyle>
          <a:p>
            <a:pPr lvl="0"/>
            <a:r>
              <a:rPr lang="en-US" dirty="0"/>
              <a:t>Header</a:t>
            </a:r>
            <a:endParaRPr lang="en-GB" dirty="0"/>
          </a:p>
        </p:txBody>
      </p:sp>
      <p:sp>
        <p:nvSpPr>
          <p:cNvPr id="9" name="Content Placeholder 25">
            <a:extLst>
              <a:ext uri="{FF2B5EF4-FFF2-40B4-BE49-F238E27FC236}">
                <a16:creationId xmlns:a16="http://schemas.microsoft.com/office/drawing/2014/main" id="{31F64AE5-8966-1E0F-72B2-2824AA6418A1}"/>
              </a:ext>
            </a:extLst>
          </p:cNvPr>
          <p:cNvSpPr>
            <a:spLocks noGrp="1"/>
          </p:cNvSpPr>
          <p:nvPr>
            <p:ph sz="quarter" idx="27" hasCustomPrompt="1"/>
          </p:nvPr>
        </p:nvSpPr>
        <p:spPr>
          <a:xfrm>
            <a:off x="8183402" y="3793493"/>
            <a:ext cx="3457575" cy="1655122"/>
          </a:xfrm>
          <a:noFill/>
        </p:spPr>
        <p:txBody>
          <a:bodyPr lIns="0" tIns="144000" rIns="0" bIns="144000"/>
          <a:lstStyle>
            <a:lvl1pPr marL="0" indent="0" algn="l">
              <a:lnSpc>
                <a:spcPct val="100000"/>
              </a:lnSpc>
              <a:buNone/>
              <a:defRPr lang="en-GB" sz="1800" b="0" dirty="0">
                <a:solidFill>
                  <a:schemeClr val="tx1"/>
                </a:solidFill>
                <a:latin typeface="+mn-lt"/>
              </a:defRPr>
            </a:lvl1pPr>
          </a:lstStyle>
          <a:p>
            <a:pPr lvl="0"/>
            <a:r>
              <a:rPr lang="en-GB" dirty="0"/>
              <a:t>Body</a:t>
            </a:r>
          </a:p>
        </p:txBody>
      </p:sp>
      <p:sp>
        <p:nvSpPr>
          <p:cNvPr id="11" name="Text Placeholder 11">
            <a:extLst>
              <a:ext uri="{FF2B5EF4-FFF2-40B4-BE49-F238E27FC236}">
                <a16:creationId xmlns:a16="http://schemas.microsoft.com/office/drawing/2014/main" id="{418B64C8-0551-41B8-8778-DEF46B80699B}"/>
              </a:ext>
            </a:extLst>
          </p:cNvPr>
          <p:cNvSpPr>
            <a:spLocks noGrp="1"/>
          </p:cNvSpPr>
          <p:nvPr>
            <p:ph type="body" sz="quarter" idx="28" hasCustomPrompt="1"/>
          </p:nvPr>
        </p:nvSpPr>
        <p:spPr>
          <a:xfrm>
            <a:off x="8183402" y="3305912"/>
            <a:ext cx="3446942" cy="479089"/>
          </a:xfrm>
        </p:spPr>
        <p:txBody>
          <a:bodyPr lIns="0" tIns="144000" rIns="0"/>
          <a:lstStyle>
            <a:lvl1pPr marL="0" indent="0">
              <a:buNone/>
              <a:defRPr sz="2400">
                <a:solidFill>
                  <a:schemeClr val="tx2"/>
                </a:solidFill>
              </a:defRPr>
            </a:lvl1pPr>
          </a:lstStyle>
          <a:p>
            <a:pPr lvl="0"/>
            <a:r>
              <a:rPr lang="en-US" dirty="0"/>
              <a:t>Header</a:t>
            </a:r>
            <a:endParaRPr lang="en-GB" dirty="0"/>
          </a:p>
        </p:txBody>
      </p:sp>
    </p:spTree>
    <p:extLst>
      <p:ext uri="{BB962C8B-B14F-4D97-AF65-F5344CB8AC3E}">
        <p14:creationId xmlns:p14="http://schemas.microsoft.com/office/powerpoint/2010/main" val="4143467061"/>
      </p:ext>
    </p:extLst>
  </p:cSld>
  <p:clrMapOvr>
    <a:masterClrMapping/>
  </p:clrMapOvr>
  <p:extLst>
    <p:ext uri="{DCECCB84-F9BA-43D5-87BE-67443E8EF086}">
      <p15:sldGuideLst xmlns:p15="http://schemas.microsoft.com/office/powerpoint/2012/main">
        <p15:guide id="1" orient="horz" pos="845">
          <p15:clr>
            <a:srgbClr val="FBAE40"/>
          </p15:clr>
        </p15:guide>
        <p15:guide id="2" orient="horz" pos="3702">
          <p15:clr>
            <a:srgbClr val="FBAE40"/>
          </p15:clr>
        </p15:guide>
        <p15:guide id="3" orient="horz" pos="3430">
          <p15:clr>
            <a:srgbClr val="FBAE40"/>
          </p15:clr>
        </p15:guide>
        <p15:guide id="6" orient="horz" pos="1026">
          <p15:clr>
            <a:srgbClr val="FBAE40"/>
          </p15:clr>
        </p15:guide>
        <p15:guide id="7" pos="2525">
          <p15:clr>
            <a:srgbClr val="FBAE40"/>
          </p15:clr>
        </p15:guide>
        <p15:guide id="9" pos="4929">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con lis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4" name="Footer Placeholder 3">
            <a:extLst>
              <a:ext uri="{FF2B5EF4-FFF2-40B4-BE49-F238E27FC236}">
                <a16:creationId xmlns:a16="http://schemas.microsoft.com/office/drawing/2014/main" id="{76C05877-7F99-2C20-E7F2-7E137E6945F1}"/>
              </a:ext>
            </a:extLst>
          </p:cNvPr>
          <p:cNvSpPr>
            <a:spLocks noGrp="1"/>
          </p:cNvSpPr>
          <p:nvPr>
            <p:ph type="ftr" sz="quarter" idx="11"/>
          </p:nvPr>
        </p:nvSpPr>
        <p:spPr/>
        <p:txBody>
          <a:bodyPr/>
          <a:lstStyle/>
          <a:p>
            <a:r>
              <a:rPr lang="en-GB"/>
              <a:t>Footer Section</a:t>
            </a:r>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noRot="1" noMove="1" noResize="1" noEditPoints="1" noAdjustHandles="1" noChangeArrowheads="1" noChangeShapeType="1"/>
          </p:cNvSpPr>
          <p:nvPr>
            <p:ph type="dgm" sz="quarter" idx="14" hasCustomPrompt="1"/>
          </p:nvPr>
        </p:nvSpPr>
        <p:spPr>
          <a:xfrm>
            <a:off x="9534175"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solidFill>
                  <a:schemeClr val="tx1"/>
                </a:solidFill>
              </a:defRPr>
            </a:lvl1pPr>
          </a:lstStyle>
          <a:p>
            <a:r>
              <a:rPr lang="en-GB" dirty="0"/>
              <a:t>Green mark</a:t>
            </a:r>
          </a:p>
        </p:txBody>
      </p:sp>
      <p:sp>
        <p:nvSpPr>
          <p:cNvPr id="13" name="Title 1">
            <a:extLst>
              <a:ext uri="{FF2B5EF4-FFF2-40B4-BE49-F238E27FC236}">
                <a16:creationId xmlns:a16="http://schemas.microsoft.com/office/drawing/2014/main" id="{0166734C-31E7-B9C1-2612-179F59E58D93}"/>
              </a:ext>
            </a:extLst>
          </p:cNvPr>
          <p:cNvSpPr>
            <a:spLocks noGrp="1"/>
          </p:cNvSpPr>
          <p:nvPr>
            <p:ph type="title" hasCustomPrompt="1"/>
          </p:nvPr>
        </p:nvSpPr>
        <p:spPr>
          <a:xfrm>
            <a:off x="561497" y="549275"/>
            <a:ext cx="11078053" cy="792163"/>
          </a:xfrm>
        </p:spPr>
        <p:txBody>
          <a:bodyPr bIns="288000"/>
          <a:lstStyle>
            <a:lvl1pPr algn="ctr">
              <a:defRPr sz="3600"/>
            </a:lvl1pPr>
          </a:lstStyle>
          <a:p>
            <a:r>
              <a:rPr lang="en-US" dirty="0"/>
              <a:t>Slide title</a:t>
            </a:r>
            <a:endParaRPr lang="en-GB" dirty="0"/>
          </a:p>
        </p:txBody>
      </p:sp>
      <p:sp>
        <p:nvSpPr>
          <p:cNvPr id="8" name="Text Placeholder 7">
            <a:extLst>
              <a:ext uri="{FF2B5EF4-FFF2-40B4-BE49-F238E27FC236}">
                <a16:creationId xmlns:a16="http://schemas.microsoft.com/office/drawing/2014/main" id="{C477FA9F-78CE-5593-46C1-5744F3D35ED9}"/>
              </a:ext>
            </a:extLst>
          </p:cNvPr>
          <p:cNvSpPr>
            <a:spLocks noGrp="1"/>
          </p:cNvSpPr>
          <p:nvPr>
            <p:ph type="body" sz="quarter" idx="17" hasCustomPrompt="1"/>
          </p:nvPr>
        </p:nvSpPr>
        <p:spPr>
          <a:xfrm>
            <a:off x="2667000" y="1357730"/>
            <a:ext cx="6867525" cy="699404"/>
          </a:xfrm>
        </p:spPr>
        <p:txBody>
          <a:bodyPr bIns="144000"/>
          <a:lstStyle>
            <a:lvl1pPr marL="0" indent="0" algn="ctr">
              <a:lnSpc>
                <a:spcPct val="100000"/>
              </a:lnSpc>
              <a:buNone/>
              <a:defRPr sz="1800" b="0">
                <a:latin typeface="+mn-lt"/>
              </a:defRPr>
            </a:lvl1pPr>
            <a:lvl5pP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endParaRPr lang="en-GB" dirty="0"/>
          </a:p>
        </p:txBody>
      </p:sp>
      <p:sp>
        <p:nvSpPr>
          <p:cNvPr id="11" name="Rectangle 10">
            <a:extLst>
              <a:ext uri="{FF2B5EF4-FFF2-40B4-BE49-F238E27FC236}">
                <a16:creationId xmlns:a16="http://schemas.microsoft.com/office/drawing/2014/main" id="{CC4661F2-8FDE-A2B5-12EE-42F6F8F871D3}"/>
              </a:ext>
            </a:extLst>
          </p:cNvPr>
          <p:cNvSpPr>
            <a:spLocks noChangeAspect="1"/>
          </p:cNvSpPr>
          <p:nvPr userDrawn="1"/>
        </p:nvSpPr>
        <p:spPr>
          <a:xfrm>
            <a:off x="561497" y="2069723"/>
            <a:ext cx="1080000" cy="108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7">
            <a:extLst>
              <a:ext uri="{FF2B5EF4-FFF2-40B4-BE49-F238E27FC236}">
                <a16:creationId xmlns:a16="http://schemas.microsoft.com/office/drawing/2014/main" id="{A51A458B-F6E8-9B5F-ADE9-13D846D62F72}"/>
              </a:ext>
            </a:extLst>
          </p:cNvPr>
          <p:cNvSpPr>
            <a:spLocks noGrp="1" noChangeAspect="1"/>
          </p:cNvSpPr>
          <p:nvPr>
            <p:ph type="pic" sz="quarter" idx="33" hasCustomPrompt="1"/>
          </p:nvPr>
        </p:nvSpPr>
        <p:spPr>
          <a:xfrm>
            <a:off x="741497" y="2249723"/>
            <a:ext cx="720000" cy="720000"/>
          </a:xfrm>
        </p:spPr>
        <p:txBody>
          <a:bodyPr>
            <a:noAutofit/>
          </a:bodyPr>
          <a:lstStyle>
            <a:lvl1pPr marL="0" indent="0" algn="ctr">
              <a:buNone/>
              <a:defRPr sz="1400" b="0">
                <a:solidFill>
                  <a:schemeClr val="bg1"/>
                </a:solidFill>
              </a:defRPr>
            </a:lvl1pPr>
          </a:lstStyle>
          <a:p>
            <a:r>
              <a:rPr lang="en-GB" dirty="0"/>
              <a:t>icon</a:t>
            </a:r>
          </a:p>
        </p:txBody>
      </p:sp>
      <p:sp>
        <p:nvSpPr>
          <p:cNvPr id="17" name="Text Placeholder 7">
            <a:extLst>
              <a:ext uri="{FF2B5EF4-FFF2-40B4-BE49-F238E27FC236}">
                <a16:creationId xmlns:a16="http://schemas.microsoft.com/office/drawing/2014/main" id="{6A4886C1-9F7C-DB33-5073-F90A4A8B889C}"/>
              </a:ext>
            </a:extLst>
          </p:cNvPr>
          <p:cNvSpPr>
            <a:spLocks noGrp="1"/>
          </p:cNvSpPr>
          <p:nvPr>
            <p:ph type="body" sz="quarter" idx="34" hasCustomPrompt="1"/>
          </p:nvPr>
        </p:nvSpPr>
        <p:spPr>
          <a:xfrm>
            <a:off x="1821498" y="2425057"/>
            <a:ext cx="3987166" cy="369332"/>
          </a:xfrm>
        </p:spPr>
        <p:txBody>
          <a:bodyPr bIns="0"/>
          <a:lstStyle>
            <a:lvl1pPr marL="0" indent="0" algn="l">
              <a:lnSpc>
                <a:spcPct val="100000"/>
              </a:lnSpc>
              <a:buNone/>
              <a:defRPr sz="2400" b="1">
                <a:latin typeface="+mn-lt"/>
              </a:defRPr>
            </a:lvl1pPr>
            <a:lvl5pPr>
              <a:defRPr/>
            </a:lvl5pPr>
          </a:lstStyle>
          <a:p>
            <a:pPr lvl="0"/>
            <a:r>
              <a:rPr lang="en-US" dirty="0"/>
              <a:t>Lorem ipsum dolor sit </a:t>
            </a:r>
            <a:r>
              <a:rPr lang="en-US" dirty="0" err="1"/>
              <a:t>amet</a:t>
            </a:r>
            <a:r>
              <a:rPr lang="en-US" dirty="0"/>
              <a:t>.</a:t>
            </a:r>
            <a:endParaRPr lang="en-GB" dirty="0"/>
          </a:p>
        </p:txBody>
      </p:sp>
      <p:sp>
        <p:nvSpPr>
          <p:cNvPr id="18" name="Rectangle 17">
            <a:extLst>
              <a:ext uri="{FF2B5EF4-FFF2-40B4-BE49-F238E27FC236}">
                <a16:creationId xmlns:a16="http://schemas.microsoft.com/office/drawing/2014/main" id="{8134446F-2842-4F2A-3777-2F6C857FBFE3}"/>
              </a:ext>
            </a:extLst>
          </p:cNvPr>
          <p:cNvSpPr>
            <a:spLocks noChangeAspect="1"/>
          </p:cNvSpPr>
          <p:nvPr userDrawn="1"/>
        </p:nvSpPr>
        <p:spPr>
          <a:xfrm>
            <a:off x="561497" y="3435673"/>
            <a:ext cx="1080000" cy="108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Picture Placeholder 17">
            <a:extLst>
              <a:ext uri="{FF2B5EF4-FFF2-40B4-BE49-F238E27FC236}">
                <a16:creationId xmlns:a16="http://schemas.microsoft.com/office/drawing/2014/main" id="{41308671-4083-8F40-8152-453BA3110957}"/>
              </a:ext>
            </a:extLst>
          </p:cNvPr>
          <p:cNvSpPr>
            <a:spLocks noGrp="1" noChangeAspect="1"/>
          </p:cNvSpPr>
          <p:nvPr>
            <p:ph type="pic" sz="quarter" idx="35" hasCustomPrompt="1"/>
          </p:nvPr>
        </p:nvSpPr>
        <p:spPr>
          <a:xfrm>
            <a:off x="741497" y="3615673"/>
            <a:ext cx="720000" cy="720000"/>
          </a:xfrm>
        </p:spPr>
        <p:txBody>
          <a:bodyPr>
            <a:noAutofit/>
          </a:bodyPr>
          <a:lstStyle>
            <a:lvl1pPr marL="0" indent="0" algn="ctr">
              <a:buNone/>
              <a:defRPr sz="1400" b="0">
                <a:solidFill>
                  <a:schemeClr val="bg1"/>
                </a:solidFill>
              </a:defRPr>
            </a:lvl1pPr>
          </a:lstStyle>
          <a:p>
            <a:r>
              <a:rPr lang="en-GB" dirty="0"/>
              <a:t>icon</a:t>
            </a:r>
          </a:p>
        </p:txBody>
      </p:sp>
      <p:sp>
        <p:nvSpPr>
          <p:cNvPr id="20" name="Text Placeholder 7">
            <a:extLst>
              <a:ext uri="{FF2B5EF4-FFF2-40B4-BE49-F238E27FC236}">
                <a16:creationId xmlns:a16="http://schemas.microsoft.com/office/drawing/2014/main" id="{EA209091-9FD2-288C-B6AE-329EFC7C1116}"/>
              </a:ext>
            </a:extLst>
          </p:cNvPr>
          <p:cNvSpPr>
            <a:spLocks noGrp="1"/>
          </p:cNvSpPr>
          <p:nvPr>
            <p:ph type="body" sz="quarter" idx="36" hasCustomPrompt="1"/>
          </p:nvPr>
        </p:nvSpPr>
        <p:spPr>
          <a:xfrm>
            <a:off x="1821498" y="3791007"/>
            <a:ext cx="3987166" cy="369332"/>
          </a:xfrm>
        </p:spPr>
        <p:txBody>
          <a:bodyPr bIns="0"/>
          <a:lstStyle>
            <a:lvl1pPr marL="0" indent="0" algn="l">
              <a:lnSpc>
                <a:spcPct val="100000"/>
              </a:lnSpc>
              <a:buNone/>
              <a:defRPr sz="2400" b="1">
                <a:latin typeface="+mn-lt"/>
              </a:defRPr>
            </a:lvl1pPr>
            <a:lvl5pPr>
              <a:defRPr/>
            </a:lvl5pPr>
          </a:lstStyle>
          <a:p>
            <a:pPr lvl="0"/>
            <a:r>
              <a:rPr lang="en-US" dirty="0"/>
              <a:t>Lorem ipsum dolor sit </a:t>
            </a:r>
            <a:r>
              <a:rPr lang="en-US" dirty="0" err="1"/>
              <a:t>amet</a:t>
            </a:r>
            <a:r>
              <a:rPr lang="en-US" dirty="0"/>
              <a:t>.</a:t>
            </a:r>
            <a:endParaRPr lang="en-GB" dirty="0"/>
          </a:p>
        </p:txBody>
      </p:sp>
      <p:sp>
        <p:nvSpPr>
          <p:cNvPr id="21" name="Rectangle 20">
            <a:extLst>
              <a:ext uri="{FF2B5EF4-FFF2-40B4-BE49-F238E27FC236}">
                <a16:creationId xmlns:a16="http://schemas.microsoft.com/office/drawing/2014/main" id="{08DA9C87-C072-7522-A01E-ABDCA799E790}"/>
              </a:ext>
            </a:extLst>
          </p:cNvPr>
          <p:cNvSpPr>
            <a:spLocks noChangeAspect="1"/>
          </p:cNvSpPr>
          <p:nvPr userDrawn="1"/>
        </p:nvSpPr>
        <p:spPr>
          <a:xfrm>
            <a:off x="561497" y="4801624"/>
            <a:ext cx="1080000" cy="108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Picture Placeholder 17">
            <a:extLst>
              <a:ext uri="{FF2B5EF4-FFF2-40B4-BE49-F238E27FC236}">
                <a16:creationId xmlns:a16="http://schemas.microsoft.com/office/drawing/2014/main" id="{99B40B0B-05E8-4ECB-75D2-40CF03CD41D3}"/>
              </a:ext>
            </a:extLst>
          </p:cNvPr>
          <p:cNvSpPr>
            <a:spLocks noGrp="1" noChangeAspect="1"/>
          </p:cNvSpPr>
          <p:nvPr>
            <p:ph type="pic" sz="quarter" idx="37" hasCustomPrompt="1"/>
          </p:nvPr>
        </p:nvSpPr>
        <p:spPr>
          <a:xfrm>
            <a:off x="741497" y="4981624"/>
            <a:ext cx="720000" cy="720000"/>
          </a:xfrm>
        </p:spPr>
        <p:txBody>
          <a:bodyPr>
            <a:noAutofit/>
          </a:bodyPr>
          <a:lstStyle>
            <a:lvl1pPr marL="0" indent="0" algn="ctr">
              <a:buNone/>
              <a:defRPr sz="1400" b="0">
                <a:solidFill>
                  <a:schemeClr val="bg1"/>
                </a:solidFill>
              </a:defRPr>
            </a:lvl1pPr>
          </a:lstStyle>
          <a:p>
            <a:r>
              <a:rPr lang="en-GB" dirty="0"/>
              <a:t>icon</a:t>
            </a:r>
          </a:p>
        </p:txBody>
      </p:sp>
      <p:sp>
        <p:nvSpPr>
          <p:cNvPr id="23" name="Text Placeholder 7">
            <a:extLst>
              <a:ext uri="{FF2B5EF4-FFF2-40B4-BE49-F238E27FC236}">
                <a16:creationId xmlns:a16="http://schemas.microsoft.com/office/drawing/2014/main" id="{22B2B4D5-45F7-B91A-08FC-20A4CF4E1547}"/>
              </a:ext>
            </a:extLst>
          </p:cNvPr>
          <p:cNvSpPr>
            <a:spLocks noGrp="1"/>
          </p:cNvSpPr>
          <p:nvPr>
            <p:ph type="body" sz="quarter" idx="38" hasCustomPrompt="1"/>
          </p:nvPr>
        </p:nvSpPr>
        <p:spPr>
          <a:xfrm>
            <a:off x="1821498" y="5156958"/>
            <a:ext cx="3987166" cy="369332"/>
          </a:xfrm>
        </p:spPr>
        <p:txBody>
          <a:bodyPr bIns="0"/>
          <a:lstStyle>
            <a:lvl1pPr marL="0" indent="0" algn="l">
              <a:lnSpc>
                <a:spcPct val="100000"/>
              </a:lnSpc>
              <a:buNone/>
              <a:defRPr sz="2400" b="1">
                <a:latin typeface="+mn-lt"/>
              </a:defRPr>
            </a:lvl1pPr>
            <a:lvl5pPr>
              <a:defRPr/>
            </a:lvl5pPr>
          </a:lstStyle>
          <a:p>
            <a:pPr lvl="0"/>
            <a:r>
              <a:rPr lang="en-US" dirty="0"/>
              <a:t>Lorem ipsum dolor sit </a:t>
            </a:r>
            <a:r>
              <a:rPr lang="en-US" dirty="0" err="1"/>
              <a:t>amet</a:t>
            </a:r>
            <a:r>
              <a:rPr lang="en-US" dirty="0"/>
              <a:t>.</a:t>
            </a:r>
            <a:endParaRPr lang="en-GB" dirty="0"/>
          </a:p>
        </p:txBody>
      </p:sp>
      <p:sp>
        <p:nvSpPr>
          <p:cNvPr id="33" name="Rectangle 32">
            <a:extLst>
              <a:ext uri="{FF2B5EF4-FFF2-40B4-BE49-F238E27FC236}">
                <a16:creationId xmlns:a16="http://schemas.microsoft.com/office/drawing/2014/main" id="{E5C75C37-3E03-EC74-8827-EAFF76C03EB4}"/>
              </a:ext>
            </a:extLst>
          </p:cNvPr>
          <p:cNvSpPr>
            <a:spLocks noChangeAspect="1"/>
          </p:cNvSpPr>
          <p:nvPr userDrawn="1"/>
        </p:nvSpPr>
        <p:spPr>
          <a:xfrm>
            <a:off x="6383338" y="2065024"/>
            <a:ext cx="1080000" cy="108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Picture Placeholder 17">
            <a:extLst>
              <a:ext uri="{FF2B5EF4-FFF2-40B4-BE49-F238E27FC236}">
                <a16:creationId xmlns:a16="http://schemas.microsoft.com/office/drawing/2014/main" id="{800E5963-0C06-EE15-CFDD-3436567A5729}"/>
              </a:ext>
            </a:extLst>
          </p:cNvPr>
          <p:cNvSpPr>
            <a:spLocks noGrp="1" noChangeAspect="1"/>
          </p:cNvSpPr>
          <p:nvPr>
            <p:ph type="pic" sz="quarter" idx="39" hasCustomPrompt="1"/>
          </p:nvPr>
        </p:nvSpPr>
        <p:spPr>
          <a:xfrm>
            <a:off x="6563338" y="2245024"/>
            <a:ext cx="720000" cy="720000"/>
          </a:xfrm>
        </p:spPr>
        <p:txBody>
          <a:bodyPr>
            <a:noAutofit/>
          </a:bodyPr>
          <a:lstStyle>
            <a:lvl1pPr marL="0" indent="0" algn="ctr">
              <a:buNone/>
              <a:defRPr sz="1400" b="0">
                <a:solidFill>
                  <a:schemeClr val="bg1"/>
                </a:solidFill>
              </a:defRPr>
            </a:lvl1pPr>
          </a:lstStyle>
          <a:p>
            <a:r>
              <a:rPr lang="en-GB" dirty="0"/>
              <a:t>icon</a:t>
            </a:r>
          </a:p>
        </p:txBody>
      </p:sp>
      <p:sp>
        <p:nvSpPr>
          <p:cNvPr id="35" name="Text Placeholder 7">
            <a:extLst>
              <a:ext uri="{FF2B5EF4-FFF2-40B4-BE49-F238E27FC236}">
                <a16:creationId xmlns:a16="http://schemas.microsoft.com/office/drawing/2014/main" id="{F8B97093-1C1E-B336-B8FC-FAE760895ED3}"/>
              </a:ext>
            </a:extLst>
          </p:cNvPr>
          <p:cNvSpPr>
            <a:spLocks noGrp="1"/>
          </p:cNvSpPr>
          <p:nvPr>
            <p:ph type="body" sz="quarter" idx="40" hasCustomPrompt="1"/>
          </p:nvPr>
        </p:nvSpPr>
        <p:spPr>
          <a:xfrm>
            <a:off x="7643339" y="2420358"/>
            <a:ext cx="3987166" cy="369332"/>
          </a:xfrm>
        </p:spPr>
        <p:txBody>
          <a:bodyPr bIns="0"/>
          <a:lstStyle>
            <a:lvl1pPr marL="0" indent="0" algn="l">
              <a:lnSpc>
                <a:spcPct val="100000"/>
              </a:lnSpc>
              <a:buNone/>
              <a:defRPr sz="2400" b="1">
                <a:latin typeface="+mn-lt"/>
              </a:defRPr>
            </a:lvl1pPr>
            <a:lvl5pPr>
              <a:defRPr/>
            </a:lvl5pPr>
          </a:lstStyle>
          <a:p>
            <a:pPr lvl="0"/>
            <a:r>
              <a:rPr lang="en-US" dirty="0"/>
              <a:t>Lorem ipsum dolor sit </a:t>
            </a:r>
            <a:r>
              <a:rPr lang="en-US" dirty="0" err="1"/>
              <a:t>amet</a:t>
            </a:r>
            <a:r>
              <a:rPr lang="en-US" dirty="0"/>
              <a:t>.</a:t>
            </a:r>
            <a:endParaRPr lang="en-GB" dirty="0"/>
          </a:p>
        </p:txBody>
      </p:sp>
      <p:sp>
        <p:nvSpPr>
          <p:cNvPr id="36" name="Rectangle 35">
            <a:extLst>
              <a:ext uri="{FF2B5EF4-FFF2-40B4-BE49-F238E27FC236}">
                <a16:creationId xmlns:a16="http://schemas.microsoft.com/office/drawing/2014/main" id="{BA5ED3B6-A088-1A02-E496-5839C717B4A5}"/>
              </a:ext>
            </a:extLst>
          </p:cNvPr>
          <p:cNvSpPr>
            <a:spLocks noChangeAspect="1"/>
          </p:cNvSpPr>
          <p:nvPr userDrawn="1"/>
        </p:nvSpPr>
        <p:spPr>
          <a:xfrm>
            <a:off x="6383338" y="3430974"/>
            <a:ext cx="1080000" cy="108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Picture Placeholder 17">
            <a:extLst>
              <a:ext uri="{FF2B5EF4-FFF2-40B4-BE49-F238E27FC236}">
                <a16:creationId xmlns:a16="http://schemas.microsoft.com/office/drawing/2014/main" id="{17500BB0-BB7F-2C71-3ACA-D1BBCD0B262F}"/>
              </a:ext>
            </a:extLst>
          </p:cNvPr>
          <p:cNvSpPr>
            <a:spLocks noGrp="1" noChangeAspect="1"/>
          </p:cNvSpPr>
          <p:nvPr>
            <p:ph type="pic" sz="quarter" idx="41" hasCustomPrompt="1"/>
          </p:nvPr>
        </p:nvSpPr>
        <p:spPr>
          <a:xfrm>
            <a:off x="6563338" y="3610974"/>
            <a:ext cx="720000" cy="720000"/>
          </a:xfrm>
        </p:spPr>
        <p:txBody>
          <a:bodyPr>
            <a:noAutofit/>
          </a:bodyPr>
          <a:lstStyle>
            <a:lvl1pPr marL="0" indent="0" algn="ctr">
              <a:buNone/>
              <a:defRPr sz="1400" b="0">
                <a:solidFill>
                  <a:schemeClr val="bg1"/>
                </a:solidFill>
              </a:defRPr>
            </a:lvl1pPr>
          </a:lstStyle>
          <a:p>
            <a:r>
              <a:rPr lang="en-GB" dirty="0"/>
              <a:t>icon</a:t>
            </a:r>
          </a:p>
        </p:txBody>
      </p:sp>
      <p:sp>
        <p:nvSpPr>
          <p:cNvPr id="38" name="Text Placeholder 7">
            <a:extLst>
              <a:ext uri="{FF2B5EF4-FFF2-40B4-BE49-F238E27FC236}">
                <a16:creationId xmlns:a16="http://schemas.microsoft.com/office/drawing/2014/main" id="{3FE46368-F2C5-E426-6A25-D456323E750E}"/>
              </a:ext>
            </a:extLst>
          </p:cNvPr>
          <p:cNvSpPr>
            <a:spLocks noGrp="1"/>
          </p:cNvSpPr>
          <p:nvPr>
            <p:ph type="body" sz="quarter" idx="42" hasCustomPrompt="1"/>
          </p:nvPr>
        </p:nvSpPr>
        <p:spPr>
          <a:xfrm>
            <a:off x="7643339" y="3786308"/>
            <a:ext cx="3987166" cy="369332"/>
          </a:xfrm>
        </p:spPr>
        <p:txBody>
          <a:bodyPr bIns="0"/>
          <a:lstStyle>
            <a:lvl1pPr marL="0" indent="0" algn="l">
              <a:lnSpc>
                <a:spcPct val="100000"/>
              </a:lnSpc>
              <a:buNone/>
              <a:defRPr sz="2400" b="1">
                <a:latin typeface="+mn-lt"/>
              </a:defRPr>
            </a:lvl1pPr>
            <a:lvl5pPr>
              <a:defRPr/>
            </a:lvl5pPr>
          </a:lstStyle>
          <a:p>
            <a:pPr lvl="0"/>
            <a:r>
              <a:rPr lang="en-US" dirty="0"/>
              <a:t>Lorem ipsum dolor sit </a:t>
            </a:r>
            <a:r>
              <a:rPr lang="en-US" dirty="0" err="1"/>
              <a:t>amet</a:t>
            </a:r>
            <a:r>
              <a:rPr lang="en-US" dirty="0"/>
              <a:t>.</a:t>
            </a:r>
            <a:endParaRPr lang="en-GB" dirty="0"/>
          </a:p>
        </p:txBody>
      </p:sp>
      <p:sp>
        <p:nvSpPr>
          <p:cNvPr id="39" name="Rectangle 38">
            <a:extLst>
              <a:ext uri="{FF2B5EF4-FFF2-40B4-BE49-F238E27FC236}">
                <a16:creationId xmlns:a16="http://schemas.microsoft.com/office/drawing/2014/main" id="{6A0BE088-0C1B-1563-417F-267E526B2005}"/>
              </a:ext>
            </a:extLst>
          </p:cNvPr>
          <p:cNvSpPr>
            <a:spLocks noChangeAspect="1"/>
          </p:cNvSpPr>
          <p:nvPr userDrawn="1"/>
        </p:nvSpPr>
        <p:spPr>
          <a:xfrm>
            <a:off x="6383338" y="4796925"/>
            <a:ext cx="1080000" cy="108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Picture Placeholder 17">
            <a:extLst>
              <a:ext uri="{FF2B5EF4-FFF2-40B4-BE49-F238E27FC236}">
                <a16:creationId xmlns:a16="http://schemas.microsoft.com/office/drawing/2014/main" id="{5B77887C-F73B-EE03-DD3B-E0FE8CB98471}"/>
              </a:ext>
            </a:extLst>
          </p:cNvPr>
          <p:cNvSpPr>
            <a:spLocks noGrp="1" noChangeAspect="1"/>
          </p:cNvSpPr>
          <p:nvPr>
            <p:ph type="pic" sz="quarter" idx="43" hasCustomPrompt="1"/>
          </p:nvPr>
        </p:nvSpPr>
        <p:spPr>
          <a:xfrm>
            <a:off x="6563338" y="4976925"/>
            <a:ext cx="720000" cy="720000"/>
          </a:xfrm>
        </p:spPr>
        <p:txBody>
          <a:bodyPr>
            <a:noAutofit/>
          </a:bodyPr>
          <a:lstStyle>
            <a:lvl1pPr marL="0" indent="0" algn="ctr">
              <a:buNone/>
              <a:defRPr sz="1400" b="0">
                <a:solidFill>
                  <a:schemeClr val="bg1"/>
                </a:solidFill>
              </a:defRPr>
            </a:lvl1pPr>
          </a:lstStyle>
          <a:p>
            <a:r>
              <a:rPr lang="en-GB" dirty="0"/>
              <a:t>icon</a:t>
            </a:r>
          </a:p>
        </p:txBody>
      </p:sp>
      <p:sp>
        <p:nvSpPr>
          <p:cNvPr id="41" name="Text Placeholder 7">
            <a:extLst>
              <a:ext uri="{FF2B5EF4-FFF2-40B4-BE49-F238E27FC236}">
                <a16:creationId xmlns:a16="http://schemas.microsoft.com/office/drawing/2014/main" id="{92E98AF9-AB67-2BAB-4B0F-93403F3806D7}"/>
              </a:ext>
            </a:extLst>
          </p:cNvPr>
          <p:cNvSpPr>
            <a:spLocks noGrp="1"/>
          </p:cNvSpPr>
          <p:nvPr>
            <p:ph type="body" sz="quarter" idx="44" hasCustomPrompt="1"/>
          </p:nvPr>
        </p:nvSpPr>
        <p:spPr>
          <a:xfrm>
            <a:off x="7643339" y="5152259"/>
            <a:ext cx="3987166" cy="369332"/>
          </a:xfrm>
        </p:spPr>
        <p:txBody>
          <a:bodyPr bIns="0"/>
          <a:lstStyle>
            <a:lvl1pPr marL="0" indent="0" algn="l">
              <a:lnSpc>
                <a:spcPct val="100000"/>
              </a:lnSpc>
              <a:buNone/>
              <a:defRPr sz="2400" b="1">
                <a:latin typeface="+mn-lt"/>
              </a:defRPr>
            </a:lvl1pPr>
            <a:lvl5pPr>
              <a:defRPr/>
            </a:lvl5pPr>
          </a:lstStyle>
          <a:p>
            <a:pPr lvl="0"/>
            <a:r>
              <a:rPr lang="en-US" dirty="0"/>
              <a:t>Lorem ipsum dolor sit </a:t>
            </a:r>
            <a:r>
              <a:rPr lang="en-US" dirty="0" err="1"/>
              <a:t>amet</a:t>
            </a:r>
            <a:r>
              <a:rPr lang="en-US" dirty="0"/>
              <a:t>.</a:t>
            </a:r>
            <a:endParaRPr lang="en-GB" dirty="0"/>
          </a:p>
        </p:txBody>
      </p:sp>
    </p:spTree>
    <p:extLst>
      <p:ext uri="{BB962C8B-B14F-4D97-AF65-F5344CB8AC3E}">
        <p14:creationId xmlns:p14="http://schemas.microsoft.com/office/powerpoint/2010/main" val="735049209"/>
      </p:ext>
    </p:extLst>
  </p:cSld>
  <p:clrMapOvr>
    <a:masterClrMapping/>
  </p:clrMapOvr>
  <p:extLst>
    <p:ext uri="{DCECCB84-F9BA-43D5-87BE-67443E8EF086}">
      <p15:sldGuideLst xmlns:p15="http://schemas.microsoft.com/office/powerpoint/2012/main">
        <p15:guide id="1" orient="horz" pos="845">
          <p15:clr>
            <a:srgbClr val="FBAE40"/>
          </p15:clr>
        </p15:guide>
        <p15:guide id="2" orient="horz" pos="370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op content with 50/50 block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4" name="Footer Placeholder 3">
            <a:extLst>
              <a:ext uri="{FF2B5EF4-FFF2-40B4-BE49-F238E27FC236}">
                <a16:creationId xmlns:a16="http://schemas.microsoft.com/office/drawing/2014/main" id="{76C05877-7F99-2C20-E7F2-7E137E6945F1}"/>
              </a:ext>
            </a:extLst>
          </p:cNvPr>
          <p:cNvSpPr>
            <a:spLocks noGrp="1"/>
          </p:cNvSpPr>
          <p:nvPr>
            <p:ph type="ftr" sz="quarter" idx="11"/>
          </p:nvPr>
        </p:nvSpPr>
        <p:spPr/>
        <p:txBody>
          <a:bodyPr/>
          <a:lstStyle/>
          <a:p>
            <a:r>
              <a:rPr lang="en-GB"/>
              <a:t>Footer Section</a:t>
            </a:r>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noRot="1" noMove="1" noResize="1" noEditPoints="1" noAdjustHandles="1" noChangeArrowheads="1" noChangeShapeType="1"/>
          </p:cNvSpPr>
          <p:nvPr>
            <p:ph type="dgm" sz="quarter" idx="14" hasCustomPrompt="1"/>
          </p:nvPr>
        </p:nvSpPr>
        <p:spPr>
          <a:xfrm>
            <a:off x="9534175"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solidFill>
                  <a:schemeClr val="tx1"/>
                </a:solidFill>
              </a:defRPr>
            </a:lvl1pPr>
          </a:lstStyle>
          <a:p>
            <a:r>
              <a:rPr lang="en-GB" dirty="0"/>
              <a:t>Green mark</a:t>
            </a:r>
          </a:p>
        </p:txBody>
      </p:sp>
      <p:sp>
        <p:nvSpPr>
          <p:cNvPr id="13" name="Title 1">
            <a:extLst>
              <a:ext uri="{FF2B5EF4-FFF2-40B4-BE49-F238E27FC236}">
                <a16:creationId xmlns:a16="http://schemas.microsoft.com/office/drawing/2014/main" id="{0166734C-31E7-B9C1-2612-179F59E58D93}"/>
              </a:ext>
            </a:extLst>
          </p:cNvPr>
          <p:cNvSpPr>
            <a:spLocks noGrp="1"/>
          </p:cNvSpPr>
          <p:nvPr>
            <p:ph type="title" hasCustomPrompt="1"/>
          </p:nvPr>
        </p:nvSpPr>
        <p:spPr>
          <a:xfrm>
            <a:off x="561497" y="549275"/>
            <a:ext cx="11078053" cy="792163"/>
          </a:xfrm>
        </p:spPr>
        <p:txBody>
          <a:bodyPr bIns="288000"/>
          <a:lstStyle>
            <a:lvl1pPr algn="ctr">
              <a:defRPr sz="3600"/>
            </a:lvl1pPr>
          </a:lstStyle>
          <a:p>
            <a:r>
              <a:rPr lang="en-US" dirty="0"/>
              <a:t>Slide title</a:t>
            </a:r>
            <a:endParaRPr lang="en-GB" dirty="0"/>
          </a:p>
        </p:txBody>
      </p:sp>
      <p:sp>
        <p:nvSpPr>
          <p:cNvPr id="8" name="Text Placeholder 7">
            <a:extLst>
              <a:ext uri="{FF2B5EF4-FFF2-40B4-BE49-F238E27FC236}">
                <a16:creationId xmlns:a16="http://schemas.microsoft.com/office/drawing/2014/main" id="{C477FA9F-78CE-5593-46C1-5744F3D35ED9}"/>
              </a:ext>
            </a:extLst>
          </p:cNvPr>
          <p:cNvSpPr>
            <a:spLocks noGrp="1"/>
          </p:cNvSpPr>
          <p:nvPr>
            <p:ph type="body" sz="quarter" idx="17" hasCustomPrompt="1"/>
          </p:nvPr>
        </p:nvSpPr>
        <p:spPr>
          <a:xfrm>
            <a:off x="2667000" y="1357730"/>
            <a:ext cx="6867525" cy="844810"/>
          </a:xfrm>
        </p:spPr>
        <p:txBody>
          <a:bodyPr bIns="288000"/>
          <a:lstStyle>
            <a:lvl1pPr marL="0" indent="0" algn="ctr">
              <a:lnSpc>
                <a:spcPct val="100000"/>
              </a:lnSpc>
              <a:buNone/>
              <a:defRPr sz="1800" b="0">
                <a:latin typeface="+mn-lt"/>
              </a:defRPr>
            </a:lvl1pPr>
            <a:lvl5pP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endParaRPr lang="en-GB" dirty="0"/>
          </a:p>
        </p:txBody>
      </p:sp>
      <p:sp>
        <p:nvSpPr>
          <p:cNvPr id="15" name="Content Placeholder 14">
            <a:extLst>
              <a:ext uri="{FF2B5EF4-FFF2-40B4-BE49-F238E27FC236}">
                <a16:creationId xmlns:a16="http://schemas.microsoft.com/office/drawing/2014/main" id="{17C41B5B-59F1-2DB3-75CB-7DE2367C992B}"/>
              </a:ext>
            </a:extLst>
          </p:cNvPr>
          <p:cNvSpPr>
            <a:spLocks noGrp="1"/>
          </p:cNvSpPr>
          <p:nvPr>
            <p:ph sz="quarter" idx="18" hasCustomPrompt="1"/>
          </p:nvPr>
        </p:nvSpPr>
        <p:spPr>
          <a:xfrm>
            <a:off x="550863" y="2202540"/>
            <a:ext cx="5257800" cy="3249565"/>
          </a:xfrm>
          <a:noFill/>
        </p:spPr>
        <p:txBody>
          <a:bodyPr lIns="144000" tIns="144000" rIns="144000" bIns="144000">
            <a:noAutofit/>
          </a:bodyPr>
          <a:lstStyle>
            <a:lvl1pPr marL="0" indent="0">
              <a:lnSpc>
                <a:spcPct val="100000"/>
              </a:lnSpc>
              <a:buNone/>
              <a:defRPr sz="1800" b="0">
                <a:solidFill>
                  <a:schemeClr val="tx1"/>
                </a:solidFill>
                <a:latin typeface="+mn-lt"/>
              </a:defRPr>
            </a:lvl1pPr>
          </a:lstStyle>
          <a:p>
            <a:pPr lvl="0"/>
            <a:r>
              <a:rPr lang="en-GB" dirty="0"/>
              <a:t>Content</a:t>
            </a:r>
          </a:p>
        </p:txBody>
      </p:sp>
      <p:sp>
        <p:nvSpPr>
          <p:cNvPr id="16" name="Content Placeholder 14">
            <a:extLst>
              <a:ext uri="{FF2B5EF4-FFF2-40B4-BE49-F238E27FC236}">
                <a16:creationId xmlns:a16="http://schemas.microsoft.com/office/drawing/2014/main" id="{5923C09C-D839-F14B-7249-780C9F1A4F6B}"/>
              </a:ext>
            </a:extLst>
          </p:cNvPr>
          <p:cNvSpPr>
            <a:spLocks noGrp="1"/>
          </p:cNvSpPr>
          <p:nvPr>
            <p:ph sz="quarter" idx="19" hasCustomPrompt="1"/>
          </p:nvPr>
        </p:nvSpPr>
        <p:spPr>
          <a:xfrm>
            <a:off x="6383339" y="2202540"/>
            <a:ext cx="5257800" cy="3249565"/>
          </a:xfrm>
          <a:noFill/>
        </p:spPr>
        <p:txBody>
          <a:bodyPr lIns="144000" tIns="144000" rIns="144000" bIns="144000">
            <a:noAutofit/>
          </a:bodyPr>
          <a:lstStyle>
            <a:lvl1pPr marL="0" indent="0">
              <a:lnSpc>
                <a:spcPct val="100000"/>
              </a:lnSpc>
              <a:buNone/>
              <a:defRPr sz="1800" b="0">
                <a:solidFill>
                  <a:schemeClr val="tx1"/>
                </a:solidFill>
                <a:latin typeface="+mn-lt"/>
              </a:defRPr>
            </a:lvl1pPr>
          </a:lstStyle>
          <a:p>
            <a:pPr lvl="0"/>
            <a:r>
              <a:rPr lang="en-GB" dirty="0"/>
              <a:t>Content</a:t>
            </a:r>
          </a:p>
        </p:txBody>
      </p:sp>
      <p:sp>
        <p:nvSpPr>
          <p:cNvPr id="24" name="Content Placeholder 25">
            <a:extLst>
              <a:ext uri="{FF2B5EF4-FFF2-40B4-BE49-F238E27FC236}">
                <a16:creationId xmlns:a16="http://schemas.microsoft.com/office/drawing/2014/main" id="{414CF02A-46DE-CA85-F437-228E8A2D230F}"/>
              </a:ext>
            </a:extLst>
          </p:cNvPr>
          <p:cNvSpPr>
            <a:spLocks noGrp="1"/>
          </p:cNvSpPr>
          <p:nvPr>
            <p:ph sz="quarter" idx="16" hasCustomPrompt="1"/>
          </p:nvPr>
        </p:nvSpPr>
        <p:spPr>
          <a:xfrm>
            <a:off x="561491" y="5452105"/>
            <a:ext cx="11078059" cy="426345"/>
          </a:xfrm>
          <a:noFill/>
        </p:spPr>
        <p:txBody>
          <a:bodyPr tIns="288000" rIns="144000"/>
          <a:lstStyle>
            <a:lvl1pPr marL="0" indent="0" algn="ctr">
              <a:buNone/>
              <a:defRPr lang="en-GB" sz="1200" b="0" dirty="0">
                <a:solidFill>
                  <a:srgbClr val="696963"/>
                </a:solidFill>
                <a:latin typeface="+mn-lt"/>
              </a:defRPr>
            </a:lvl1pPr>
          </a:lstStyle>
          <a:p>
            <a:pPr lvl="0"/>
            <a:r>
              <a:rPr lang="en-US" dirty="0"/>
              <a:t>Source text</a:t>
            </a:r>
            <a:endParaRPr lang="en-GB" dirty="0"/>
          </a:p>
        </p:txBody>
      </p:sp>
    </p:spTree>
    <p:extLst>
      <p:ext uri="{BB962C8B-B14F-4D97-AF65-F5344CB8AC3E}">
        <p14:creationId xmlns:p14="http://schemas.microsoft.com/office/powerpoint/2010/main" val="444692138"/>
      </p:ext>
    </p:extLst>
  </p:cSld>
  <p:clrMapOvr>
    <a:masterClrMapping/>
  </p:clrMapOvr>
  <p:extLst>
    <p:ext uri="{DCECCB84-F9BA-43D5-87BE-67443E8EF086}">
      <p15:sldGuideLst xmlns:p15="http://schemas.microsoft.com/office/powerpoint/2012/main">
        <p15:guide id="1" orient="horz" pos="845">
          <p15:clr>
            <a:srgbClr val="FBAE40"/>
          </p15:clr>
        </p15:guide>
        <p15:guide id="2" orient="horz" pos="370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op content with full width bloc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4" name="Footer Placeholder 3">
            <a:extLst>
              <a:ext uri="{FF2B5EF4-FFF2-40B4-BE49-F238E27FC236}">
                <a16:creationId xmlns:a16="http://schemas.microsoft.com/office/drawing/2014/main" id="{76C05877-7F99-2C20-E7F2-7E137E6945F1}"/>
              </a:ext>
            </a:extLst>
          </p:cNvPr>
          <p:cNvSpPr>
            <a:spLocks noGrp="1"/>
          </p:cNvSpPr>
          <p:nvPr>
            <p:ph type="ftr" sz="quarter" idx="11"/>
          </p:nvPr>
        </p:nvSpPr>
        <p:spPr/>
        <p:txBody>
          <a:bodyPr/>
          <a:lstStyle/>
          <a:p>
            <a:r>
              <a:rPr lang="en-GB"/>
              <a:t>Footer Section</a:t>
            </a:r>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noRot="1" noMove="1" noResize="1" noEditPoints="1" noAdjustHandles="1" noChangeArrowheads="1" noChangeShapeType="1"/>
          </p:cNvSpPr>
          <p:nvPr>
            <p:ph type="dgm" sz="quarter" idx="14" hasCustomPrompt="1"/>
          </p:nvPr>
        </p:nvSpPr>
        <p:spPr>
          <a:xfrm>
            <a:off x="9534175"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solidFill>
                  <a:schemeClr val="tx1"/>
                </a:solidFill>
              </a:defRPr>
            </a:lvl1pPr>
          </a:lstStyle>
          <a:p>
            <a:r>
              <a:rPr lang="en-GB" dirty="0"/>
              <a:t>Green mark</a:t>
            </a:r>
          </a:p>
        </p:txBody>
      </p:sp>
      <p:sp>
        <p:nvSpPr>
          <p:cNvPr id="13" name="Title 1">
            <a:extLst>
              <a:ext uri="{FF2B5EF4-FFF2-40B4-BE49-F238E27FC236}">
                <a16:creationId xmlns:a16="http://schemas.microsoft.com/office/drawing/2014/main" id="{0166734C-31E7-B9C1-2612-179F59E58D93}"/>
              </a:ext>
            </a:extLst>
          </p:cNvPr>
          <p:cNvSpPr>
            <a:spLocks noGrp="1"/>
          </p:cNvSpPr>
          <p:nvPr>
            <p:ph type="title" hasCustomPrompt="1"/>
          </p:nvPr>
        </p:nvSpPr>
        <p:spPr>
          <a:xfrm>
            <a:off x="561497" y="549275"/>
            <a:ext cx="11078053" cy="792163"/>
          </a:xfrm>
        </p:spPr>
        <p:txBody>
          <a:bodyPr bIns="288000"/>
          <a:lstStyle>
            <a:lvl1pPr algn="ctr">
              <a:defRPr sz="3600"/>
            </a:lvl1pPr>
          </a:lstStyle>
          <a:p>
            <a:r>
              <a:rPr lang="en-US" dirty="0"/>
              <a:t>Slide title</a:t>
            </a:r>
            <a:endParaRPr lang="en-GB" dirty="0"/>
          </a:p>
        </p:txBody>
      </p:sp>
      <p:sp>
        <p:nvSpPr>
          <p:cNvPr id="8" name="Text Placeholder 7">
            <a:extLst>
              <a:ext uri="{FF2B5EF4-FFF2-40B4-BE49-F238E27FC236}">
                <a16:creationId xmlns:a16="http://schemas.microsoft.com/office/drawing/2014/main" id="{C477FA9F-78CE-5593-46C1-5744F3D35ED9}"/>
              </a:ext>
            </a:extLst>
          </p:cNvPr>
          <p:cNvSpPr>
            <a:spLocks noGrp="1"/>
          </p:cNvSpPr>
          <p:nvPr>
            <p:ph type="body" sz="quarter" idx="17" hasCustomPrompt="1"/>
          </p:nvPr>
        </p:nvSpPr>
        <p:spPr>
          <a:xfrm>
            <a:off x="2667000" y="1357730"/>
            <a:ext cx="6867525" cy="844810"/>
          </a:xfrm>
        </p:spPr>
        <p:txBody>
          <a:bodyPr bIns="288000"/>
          <a:lstStyle>
            <a:lvl1pPr marL="0" indent="0" algn="ctr">
              <a:lnSpc>
                <a:spcPct val="100000"/>
              </a:lnSpc>
              <a:buNone/>
              <a:defRPr sz="1800" b="0">
                <a:latin typeface="+mn-lt"/>
              </a:defRPr>
            </a:lvl1pPr>
            <a:lvl5pP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endParaRPr lang="en-GB" dirty="0"/>
          </a:p>
        </p:txBody>
      </p:sp>
      <p:sp>
        <p:nvSpPr>
          <p:cNvPr id="15" name="Content Placeholder 14">
            <a:extLst>
              <a:ext uri="{FF2B5EF4-FFF2-40B4-BE49-F238E27FC236}">
                <a16:creationId xmlns:a16="http://schemas.microsoft.com/office/drawing/2014/main" id="{17C41B5B-59F1-2DB3-75CB-7DE2367C992B}"/>
              </a:ext>
            </a:extLst>
          </p:cNvPr>
          <p:cNvSpPr>
            <a:spLocks noGrp="1"/>
          </p:cNvSpPr>
          <p:nvPr>
            <p:ph sz="quarter" idx="18" hasCustomPrompt="1"/>
          </p:nvPr>
        </p:nvSpPr>
        <p:spPr>
          <a:xfrm>
            <a:off x="550862" y="2202540"/>
            <a:ext cx="11088685" cy="3249565"/>
          </a:xfrm>
          <a:noFill/>
        </p:spPr>
        <p:txBody>
          <a:bodyPr lIns="144000" tIns="144000" rIns="144000" bIns="144000">
            <a:noAutofit/>
          </a:bodyPr>
          <a:lstStyle>
            <a:lvl1pPr marL="0" indent="0">
              <a:lnSpc>
                <a:spcPct val="150000"/>
              </a:lnSpc>
              <a:buNone/>
              <a:defRPr sz="1800" b="0">
                <a:solidFill>
                  <a:schemeClr val="tx1"/>
                </a:solidFill>
                <a:latin typeface="+mn-lt"/>
              </a:defRPr>
            </a:lvl1pPr>
          </a:lstStyle>
          <a:p>
            <a:pPr lvl="0"/>
            <a:r>
              <a:rPr lang="en-GB" dirty="0"/>
              <a:t>Content</a:t>
            </a:r>
          </a:p>
        </p:txBody>
      </p:sp>
      <p:sp>
        <p:nvSpPr>
          <p:cNvPr id="24" name="Content Placeholder 25">
            <a:extLst>
              <a:ext uri="{FF2B5EF4-FFF2-40B4-BE49-F238E27FC236}">
                <a16:creationId xmlns:a16="http://schemas.microsoft.com/office/drawing/2014/main" id="{414CF02A-46DE-CA85-F437-228E8A2D230F}"/>
              </a:ext>
            </a:extLst>
          </p:cNvPr>
          <p:cNvSpPr>
            <a:spLocks noGrp="1"/>
          </p:cNvSpPr>
          <p:nvPr>
            <p:ph sz="quarter" idx="16" hasCustomPrompt="1"/>
          </p:nvPr>
        </p:nvSpPr>
        <p:spPr>
          <a:xfrm>
            <a:off x="561491" y="5452105"/>
            <a:ext cx="11078059" cy="426345"/>
          </a:xfrm>
          <a:noFill/>
        </p:spPr>
        <p:txBody>
          <a:bodyPr tIns="288000" rIns="144000"/>
          <a:lstStyle>
            <a:lvl1pPr marL="0" indent="0" algn="ctr">
              <a:buNone/>
              <a:defRPr lang="en-GB" sz="1200" b="0" dirty="0">
                <a:solidFill>
                  <a:srgbClr val="696963"/>
                </a:solidFill>
                <a:latin typeface="+mn-lt"/>
              </a:defRPr>
            </a:lvl1pPr>
          </a:lstStyle>
          <a:p>
            <a:pPr lvl="0"/>
            <a:r>
              <a:rPr lang="en-US" dirty="0"/>
              <a:t>Source text</a:t>
            </a:r>
            <a:endParaRPr lang="en-GB" dirty="0"/>
          </a:p>
        </p:txBody>
      </p:sp>
    </p:spTree>
    <p:extLst>
      <p:ext uri="{BB962C8B-B14F-4D97-AF65-F5344CB8AC3E}">
        <p14:creationId xmlns:p14="http://schemas.microsoft.com/office/powerpoint/2010/main" val="1528361943"/>
      </p:ext>
    </p:extLst>
  </p:cSld>
  <p:clrMapOvr>
    <a:masterClrMapping/>
  </p:clrMapOvr>
  <p:extLst>
    <p:ext uri="{DCECCB84-F9BA-43D5-87BE-67443E8EF086}">
      <p15:sldGuideLst xmlns:p15="http://schemas.microsoft.com/office/powerpoint/2012/main">
        <p15:guide id="1" orient="horz" pos="845">
          <p15:clr>
            <a:srgbClr val="FBAE40"/>
          </p15:clr>
        </p15:guide>
        <p15:guide id="2" orient="horz" pos="370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op content with 4 column block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4" name="Footer Placeholder 3">
            <a:extLst>
              <a:ext uri="{FF2B5EF4-FFF2-40B4-BE49-F238E27FC236}">
                <a16:creationId xmlns:a16="http://schemas.microsoft.com/office/drawing/2014/main" id="{76C05877-7F99-2C20-E7F2-7E137E6945F1}"/>
              </a:ext>
            </a:extLst>
          </p:cNvPr>
          <p:cNvSpPr>
            <a:spLocks noGrp="1"/>
          </p:cNvSpPr>
          <p:nvPr>
            <p:ph type="ftr" sz="quarter" idx="11"/>
          </p:nvPr>
        </p:nvSpPr>
        <p:spPr/>
        <p:txBody>
          <a:bodyPr/>
          <a:lstStyle/>
          <a:p>
            <a:r>
              <a:rPr lang="en-GB"/>
              <a:t>Footer Section</a:t>
            </a:r>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noRot="1" noMove="1" noResize="1" noEditPoints="1" noAdjustHandles="1" noChangeArrowheads="1" noChangeShapeType="1"/>
          </p:cNvSpPr>
          <p:nvPr>
            <p:ph type="dgm" sz="quarter" idx="14" hasCustomPrompt="1"/>
          </p:nvPr>
        </p:nvSpPr>
        <p:spPr>
          <a:xfrm>
            <a:off x="9534175"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solidFill>
                  <a:schemeClr val="tx1"/>
                </a:solidFill>
              </a:defRPr>
            </a:lvl1pPr>
          </a:lstStyle>
          <a:p>
            <a:r>
              <a:rPr lang="en-GB" dirty="0"/>
              <a:t>Green mark</a:t>
            </a:r>
          </a:p>
        </p:txBody>
      </p:sp>
      <p:sp>
        <p:nvSpPr>
          <p:cNvPr id="13" name="Title 1">
            <a:extLst>
              <a:ext uri="{FF2B5EF4-FFF2-40B4-BE49-F238E27FC236}">
                <a16:creationId xmlns:a16="http://schemas.microsoft.com/office/drawing/2014/main" id="{0166734C-31E7-B9C1-2612-179F59E58D93}"/>
              </a:ext>
            </a:extLst>
          </p:cNvPr>
          <p:cNvSpPr>
            <a:spLocks noGrp="1"/>
          </p:cNvSpPr>
          <p:nvPr>
            <p:ph type="title" hasCustomPrompt="1"/>
          </p:nvPr>
        </p:nvSpPr>
        <p:spPr>
          <a:xfrm>
            <a:off x="561497" y="549275"/>
            <a:ext cx="11078053" cy="792163"/>
          </a:xfrm>
        </p:spPr>
        <p:txBody>
          <a:bodyPr bIns="288000"/>
          <a:lstStyle>
            <a:lvl1pPr algn="ctr">
              <a:defRPr sz="3600"/>
            </a:lvl1pPr>
          </a:lstStyle>
          <a:p>
            <a:r>
              <a:rPr lang="en-US" dirty="0"/>
              <a:t>Slide title</a:t>
            </a:r>
            <a:endParaRPr lang="en-GB" dirty="0"/>
          </a:p>
        </p:txBody>
      </p:sp>
      <p:sp>
        <p:nvSpPr>
          <p:cNvPr id="8" name="Text Placeholder 7">
            <a:extLst>
              <a:ext uri="{FF2B5EF4-FFF2-40B4-BE49-F238E27FC236}">
                <a16:creationId xmlns:a16="http://schemas.microsoft.com/office/drawing/2014/main" id="{C477FA9F-78CE-5593-46C1-5744F3D35ED9}"/>
              </a:ext>
            </a:extLst>
          </p:cNvPr>
          <p:cNvSpPr>
            <a:spLocks noGrp="1"/>
          </p:cNvSpPr>
          <p:nvPr>
            <p:ph type="body" sz="quarter" idx="17" hasCustomPrompt="1"/>
          </p:nvPr>
        </p:nvSpPr>
        <p:spPr>
          <a:xfrm>
            <a:off x="2667000" y="1357730"/>
            <a:ext cx="6867525" cy="844810"/>
          </a:xfrm>
        </p:spPr>
        <p:txBody>
          <a:bodyPr bIns="288000"/>
          <a:lstStyle>
            <a:lvl1pPr marL="0" indent="0" algn="ctr">
              <a:lnSpc>
                <a:spcPct val="100000"/>
              </a:lnSpc>
              <a:buNone/>
              <a:defRPr sz="1800" b="0">
                <a:latin typeface="+mn-lt"/>
              </a:defRPr>
            </a:lvl1pPr>
            <a:lvl5pP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endParaRPr lang="en-GB" dirty="0"/>
          </a:p>
        </p:txBody>
      </p:sp>
      <p:sp>
        <p:nvSpPr>
          <p:cNvPr id="15" name="Content Placeholder 14">
            <a:extLst>
              <a:ext uri="{FF2B5EF4-FFF2-40B4-BE49-F238E27FC236}">
                <a16:creationId xmlns:a16="http://schemas.microsoft.com/office/drawing/2014/main" id="{17C41B5B-59F1-2DB3-75CB-7DE2367C992B}"/>
              </a:ext>
            </a:extLst>
          </p:cNvPr>
          <p:cNvSpPr>
            <a:spLocks noGrp="1"/>
          </p:cNvSpPr>
          <p:nvPr>
            <p:ph sz="quarter" idx="18" hasCustomPrompt="1"/>
          </p:nvPr>
        </p:nvSpPr>
        <p:spPr>
          <a:xfrm>
            <a:off x="550862" y="2202538"/>
            <a:ext cx="2556000" cy="3249565"/>
          </a:xfrm>
          <a:noFill/>
        </p:spPr>
        <p:txBody>
          <a:bodyPr lIns="144000" tIns="144000" rIns="144000" bIns="144000">
            <a:noAutofit/>
          </a:bodyPr>
          <a:lstStyle>
            <a:lvl1pPr marL="0" indent="0">
              <a:lnSpc>
                <a:spcPct val="100000"/>
              </a:lnSpc>
              <a:buNone/>
              <a:defRPr sz="1800" b="0">
                <a:solidFill>
                  <a:schemeClr val="tx1"/>
                </a:solidFill>
                <a:latin typeface="+mn-lt"/>
              </a:defRPr>
            </a:lvl1pPr>
          </a:lstStyle>
          <a:p>
            <a:pPr lvl="0"/>
            <a:r>
              <a:rPr lang="en-GB" dirty="0"/>
              <a:t>Content</a:t>
            </a:r>
          </a:p>
        </p:txBody>
      </p:sp>
      <p:sp>
        <p:nvSpPr>
          <p:cNvPr id="9" name="Content Placeholder 14">
            <a:extLst>
              <a:ext uri="{FF2B5EF4-FFF2-40B4-BE49-F238E27FC236}">
                <a16:creationId xmlns:a16="http://schemas.microsoft.com/office/drawing/2014/main" id="{7F44F82C-821D-90B6-440B-967D4DE45178}"/>
              </a:ext>
            </a:extLst>
          </p:cNvPr>
          <p:cNvSpPr>
            <a:spLocks noGrp="1"/>
          </p:cNvSpPr>
          <p:nvPr>
            <p:ph sz="quarter" idx="19" hasCustomPrompt="1"/>
          </p:nvPr>
        </p:nvSpPr>
        <p:spPr>
          <a:xfrm>
            <a:off x="3395091" y="2202539"/>
            <a:ext cx="2556000" cy="3249565"/>
          </a:xfrm>
          <a:noFill/>
        </p:spPr>
        <p:txBody>
          <a:bodyPr lIns="144000" tIns="144000" rIns="144000" bIns="144000">
            <a:noAutofit/>
          </a:bodyPr>
          <a:lstStyle>
            <a:lvl1pPr marL="0" indent="0">
              <a:lnSpc>
                <a:spcPct val="100000"/>
              </a:lnSpc>
              <a:buNone/>
              <a:defRPr sz="1800" b="0">
                <a:solidFill>
                  <a:schemeClr val="tx1"/>
                </a:solidFill>
                <a:latin typeface="+mn-lt"/>
              </a:defRPr>
            </a:lvl1pPr>
          </a:lstStyle>
          <a:p>
            <a:pPr lvl="0"/>
            <a:r>
              <a:rPr lang="en-GB" dirty="0"/>
              <a:t>Content</a:t>
            </a:r>
          </a:p>
        </p:txBody>
      </p:sp>
      <p:sp>
        <p:nvSpPr>
          <p:cNvPr id="10" name="Content Placeholder 14">
            <a:extLst>
              <a:ext uri="{FF2B5EF4-FFF2-40B4-BE49-F238E27FC236}">
                <a16:creationId xmlns:a16="http://schemas.microsoft.com/office/drawing/2014/main" id="{DB7C454A-91F2-46B5-CCBB-887E38636AD6}"/>
              </a:ext>
            </a:extLst>
          </p:cNvPr>
          <p:cNvSpPr>
            <a:spLocks noGrp="1"/>
          </p:cNvSpPr>
          <p:nvPr>
            <p:ph sz="quarter" idx="20" hasCustomPrompt="1"/>
          </p:nvPr>
        </p:nvSpPr>
        <p:spPr>
          <a:xfrm>
            <a:off x="6239320" y="2202539"/>
            <a:ext cx="2556000" cy="3249565"/>
          </a:xfrm>
          <a:noFill/>
        </p:spPr>
        <p:txBody>
          <a:bodyPr lIns="144000" tIns="144000" rIns="144000" bIns="144000">
            <a:noAutofit/>
          </a:bodyPr>
          <a:lstStyle>
            <a:lvl1pPr marL="0" indent="0">
              <a:lnSpc>
                <a:spcPct val="100000"/>
              </a:lnSpc>
              <a:buNone/>
              <a:defRPr sz="1800" b="0">
                <a:solidFill>
                  <a:schemeClr val="tx1"/>
                </a:solidFill>
                <a:latin typeface="+mn-lt"/>
              </a:defRPr>
            </a:lvl1pPr>
          </a:lstStyle>
          <a:p>
            <a:pPr lvl="0"/>
            <a:r>
              <a:rPr lang="en-GB" dirty="0"/>
              <a:t>Content</a:t>
            </a:r>
          </a:p>
        </p:txBody>
      </p:sp>
      <p:sp>
        <p:nvSpPr>
          <p:cNvPr id="11" name="Content Placeholder 14">
            <a:extLst>
              <a:ext uri="{FF2B5EF4-FFF2-40B4-BE49-F238E27FC236}">
                <a16:creationId xmlns:a16="http://schemas.microsoft.com/office/drawing/2014/main" id="{3DC355F5-A202-277F-7F6C-317283C6AA17}"/>
              </a:ext>
            </a:extLst>
          </p:cNvPr>
          <p:cNvSpPr>
            <a:spLocks noGrp="1"/>
          </p:cNvSpPr>
          <p:nvPr>
            <p:ph sz="quarter" idx="21" hasCustomPrompt="1"/>
          </p:nvPr>
        </p:nvSpPr>
        <p:spPr>
          <a:xfrm>
            <a:off x="9083548" y="2202539"/>
            <a:ext cx="2556000" cy="3249565"/>
          </a:xfrm>
          <a:noFill/>
        </p:spPr>
        <p:txBody>
          <a:bodyPr lIns="144000" tIns="144000" rIns="144000" bIns="144000">
            <a:noAutofit/>
          </a:bodyPr>
          <a:lstStyle>
            <a:lvl1pPr marL="0" indent="0">
              <a:lnSpc>
                <a:spcPct val="100000"/>
              </a:lnSpc>
              <a:buNone/>
              <a:defRPr sz="1800" b="0">
                <a:solidFill>
                  <a:schemeClr val="tx1"/>
                </a:solidFill>
                <a:latin typeface="+mn-lt"/>
              </a:defRPr>
            </a:lvl1pPr>
          </a:lstStyle>
          <a:p>
            <a:pPr lvl="0"/>
            <a:r>
              <a:rPr lang="en-GB" dirty="0"/>
              <a:t>Content</a:t>
            </a:r>
          </a:p>
        </p:txBody>
      </p:sp>
      <p:sp>
        <p:nvSpPr>
          <p:cNvPr id="12" name="Content Placeholder 25">
            <a:extLst>
              <a:ext uri="{FF2B5EF4-FFF2-40B4-BE49-F238E27FC236}">
                <a16:creationId xmlns:a16="http://schemas.microsoft.com/office/drawing/2014/main" id="{0F791B11-4A2E-7469-5541-8B3FBCC80267}"/>
              </a:ext>
            </a:extLst>
          </p:cNvPr>
          <p:cNvSpPr>
            <a:spLocks noGrp="1"/>
          </p:cNvSpPr>
          <p:nvPr>
            <p:ph sz="quarter" idx="16" hasCustomPrompt="1"/>
          </p:nvPr>
        </p:nvSpPr>
        <p:spPr>
          <a:xfrm>
            <a:off x="561491" y="5452105"/>
            <a:ext cx="11078059" cy="426345"/>
          </a:xfrm>
          <a:noFill/>
        </p:spPr>
        <p:txBody>
          <a:bodyPr tIns="288000" rIns="144000"/>
          <a:lstStyle>
            <a:lvl1pPr marL="0" indent="0" algn="ctr">
              <a:buNone/>
              <a:defRPr lang="en-GB" sz="1200" b="0" dirty="0">
                <a:solidFill>
                  <a:srgbClr val="696963"/>
                </a:solidFill>
                <a:latin typeface="+mn-lt"/>
              </a:defRPr>
            </a:lvl1pPr>
          </a:lstStyle>
          <a:p>
            <a:pPr lvl="0"/>
            <a:r>
              <a:rPr lang="en-US" dirty="0"/>
              <a:t>Source text</a:t>
            </a:r>
            <a:endParaRPr lang="en-GB" dirty="0"/>
          </a:p>
        </p:txBody>
      </p:sp>
    </p:spTree>
    <p:extLst>
      <p:ext uri="{BB962C8B-B14F-4D97-AF65-F5344CB8AC3E}">
        <p14:creationId xmlns:p14="http://schemas.microsoft.com/office/powerpoint/2010/main" val="1088422047"/>
      </p:ext>
    </p:extLst>
  </p:cSld>
  <p:clrMapOvr>
    <a:masterClrMapping/>
  </p:clrMapOvr>
  <p:extLst>
    <p:ext uri="{DCECCB84-F9BA-43D5-87BE-67443E8EF086}">
      <p15:sldGuideLst xmlns:p15="http://schemas.microsoft.com/office/powerpoint/2012/main">
        <p15:guide id="1" orient="horz" pos="845">
          <p15:clr>
            <a:srgbClr val="FBAE40"/>
          </p15:clr>
        </p15:guide>
        <p15:guide id="2" orient="horz" pos="370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op content with 3 column block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4" name="Footer Placeholder 3">
            <a:extLst>
              <a:ext uri="{FF2B5EF4-FFF2-40B4-BE49-F238E27FC236}">
                <a16:creationId xmlns:a16="http://schemas.microsoft.com/office/drawing/2014/main" id="{76C05877-7F99-2C20-E7F2-7E137E6945F1}"/>
              </a:ext>
            </a:extLst>
          </p:cNvPr>
          <p:cNvSpPr>
            <a:spLocks noGrp="1"/>
          </p:cNvSpPr>
          <p:nvPr>
            <p:ph type="ftr" sz="quarter" idx="11"/>
          </p:nvPr>
        </p:nvSpPr>
        <p:spPr/>
        <p:txBody>
          <a:bodyPr/>
          <a:lstStyle/>
          <a:p>
            <a:r>
              <a:rPr lang="en-GB"/>
              <a:t>Footer Section</a:t>
            </a:r>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noRot="1" noMove="1" noResize="1" noEditPoints="1" noAdjustHandles="1" noChangeArrowheads="1" noChangeShapeType="1"/>
          </p:cNvSpPr>
          <p:nvPr>
            <p:ph type="dgm" sz="quarter" idx="14" hasCustomPrompt="1"/>
          </p:nvPr>
        </p:nvSpPr>
        <p:spPr>
          <a:xfrm>
            <a:off x="9534175"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solidFill>
                  <a:schemeClr val="tx1"/>
                </a:solidFill>
              </a:defRPr>
            </a:lvl1pPr>
          </a:lstStyle>
          <a:p>
            <a:r>
              <a:rPr lang="en-GB" dirty="0"/>
              <a:t>Green mark</a:t>
            </a:r>
          </a:p>
        </p:txBody>
      </p:sp>
      <p:sp>
        <p:nvSpPr>
          <p:cNvPr id="13" name="Title 1">
            <a:extLst>
              <a:ext uri="{FF2B5EF4-FFF2-40B4-BE49-F238E27FC236}">
                <a16:creationId xmlns:a16="http://schemas.microsoft.com/office/drawing/2014/main" id="{0166734C-31E7-B9C1-2612-179F59E58D93}"/>
              </a:ext>
            </a:extLst>
          </p:cNvPr>
          <p:cNvSpPr>
            <a:spLocks noGrp="1"/>
          </p:cNvSpPr>
          <p:nvPr>
            <p:ph type="title" hasCustomPrompt="1"/>
          </p:nvPr>
        </p:nvSpPr>
        <p:spPr>
          <a:xfrm>
            <a:off x="561497" y="549275"/>
            <a:ext cx="11078053" cy="792163"/>
          </a:xfrm>
        </p:spPr>
        <p:txBody>
          <a:bodyPr bIns="288000"/>
          <a:lstStyle>
            <a:lvl1pPr algn="ctr">
              <a:defRPr sz="3600"/>
            </a:lvl1pPr>
          </a:lstStyle>
          <a:p>
            <a:r>
              <a:rPr lang="en-US" dirty="0"/>
              <a:t>Slide title</a:t>
            </a:r>
            <a:endParaRPr lang="en-GB" dirty="0"/>
          </a:p>
        </p:txBody>
      </p:sp>
      <p:sp>
        <p:nvSpPr>
          <p:cNvPr id="8" name="Text Placeholder 7">
            <a:extLst>
              <a:ext uri="{FF2B5EF4-FFF2-40B4-BE49-F238E27FC236}">
                <a16:creationId xmlns:a16="http://schemas.microsoft.com/office/drawing/2014/main" id="{C477FA9F-78CE-5593-46C1-5744F3D35ED9}"/>
              </a:ext>
            </a:extLst>
          </p:cNvPr>
          <p:cNvSpPr>
            <a:spLocks noGrp="1"/>
          </p:cNvSpPr>
          <p:nvPr>
            <p:ph type="body" sz="quarter" idx="17" hasCustomPrompt="1"/>
          </p:nvPr>
        </p:nvSpPr>
        <p:spPr>
          <a:xfrm>
            <a:off x="2667000" y="1357730"/>
            <a:ext cx="6867525" cy="844810"/>
          </a:xfrm>
        </p:spPr>
        <p:txBody>
          <a:bodyPr bIns="288000"/>
          <a:lstStyle>
            <a:lvl1pPr marL="0" indent="0" algn="ctr">
              <a:lnSpc>
                <a:spcPct val="100000"/>
              </a:lnSpc>
              <a:buNone/>
              <a:defRPr sz="1800" b="0">
                <a:latin typeface="+mn-lt"/>
              </a:defRPr>
            </a:lvl1pPr>
            <a:lvl5pP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endParaRPr lang="en-GB" dirty="0"/>
          </a:p>
        </p:txBody>
      </p:sp>
      <p:sp>
        <p:nvSpPr>
          <p:cNvPr id="9" name="Content Placeholder 14">
            <a:extLst>
              <a:ext uri="{FF2B5EF4-FFF2-40B4-BE49-F238E27FC236}">
                <a16:creationId xmlns:a16="http://schemas.microsoft.com/office/drawing/2014/main" id="{7F44F82C-821D-90B6-440B-967D4DE45178}"/>
              </a:ext>
            </a:extLst>
          </p:cNvPr>
          <p:cNvSpPr>
            <a:spLocks noGrp="1"/>
          </p:cNvSpPr>
          <p:nvPr>
            <p:ph sz="quarter" idx="19" hasCustomPrompt="1"/>
          </p:nvPr>
        </p:nvSpPr>
        <p:spPr>
          <a:xfrm>
            <a:off x="840000" y="2202538"/>
            <a:ext cx="3312000" cy="3249565"/>
          </a:xfrm>
          <a:noFill/>
        </p:spPr>
        <p:txBody>
          <a:bodyPr lIns="144000" tIns="144000" rIns="144000" bIns="144000">
            <a:noAutofit/>
          </a:bodyPr>
          <a:lstStyle>
            <a:lvl1pPr marL="0" indent="0">
              <a:lnSpc>
                <a:spcPct val="100000"/>
              </a:lnSpc>
              <a:buNone/>
              <a:defRPr sz="1800" b="0">
                <a:solidFill>
                  <a:schemeClr val="tx1"/>
                </a:solidFill>
                <a:latin typeface="+mn-lt"/>
              </a:defRPr>
            </a:lvl1pPr>
          </a:lstStyle>
          <a:p>
            <a:pPr lvl="0"/>
            <a:r>
              <a:rPr lang="en-GB" dirty="0"/>
              <a:t>Content</a:t>
            </a:r>
          </a:p>
        </p:txBody>
      </p:sp>
      <p:sp>
        <p:nvSpPr>
          <p:cNvPr id="6" name="Content Placeholder 14">
            <a:extLst>
              <a:ext uri="{FF2B5EF4-FFF2-40B4-BE49-F238E27FC236}">
                <a16:creationId xmlns:a16="http://schemas.microsoft.com/office/drawing/2014/main" id="{4EA49ACE-C010-597F-5FD0-6BE310CCF4CA}"/>
              </a:ext>
            </a:extLst>
          </p:cNvPr>
          <p:cNvSpPr>
            <a:spLocks noGrp="1"/>
          </p:cNvSpPr>
          <p:nvPr>
            <p:ph sz="quarter" idx="20" hasCustomPrompt="1"/>
          </p:nvPr>
        </p:nvSpPr>
        <p:spPr>
          <a:xfrm>
            <a:off x="4440000" y="2202539"/>
            <a:ext cx="3312000" cy="3249565"/>
          </a:xfrm>
          <a:noFill/>
        </p:spPr>
        <p:txBody>
          <a:bodyPr lIns="144000" tIns="144000" rIns="144000" bIns="144000">
            <a:noAutofit/>
          </a:bodyPr>
          <a:lstStyle>
            <a:lvl1pPr marL="0" indent="0">
              <a:lnSpc>
                <a:spcPct val="100000"/>
              </a:lnSpc>
              <a:buNone/>
              <a:defRPr sz="1800" b="0">
                <a:solidFill>
                  <a:schemeClr val="tx1"/>
                </a:solidFill>
                <a:latin typeface="+mn-lt"/>
              </a:defRPr>
            </a:lvl1pPr>
          </a:lstStyle>
          <a:p>
            <a:pPr lvl="0"/>
            <a:r>
              <a:rPr lang="en-GB" dirty="0"/>
              <a:t>Content</a:t>
            </a:r>
          </a:p>
        </p:txBody>
      </p:sp>
      <p:sp>
        <p:nvSpPr>
          <p:cNvPr id="7" name="Content Placeholder 14">
            <a:extLst>
              <a:ext uri="{FF2B5EF4-FFF2-40B4-BE49-F238E27FC236}">
                <a16:creationId xmlns:a16="http://schemas.microsoft.com/office/drawing/2014/main" id="{13A0B5A8-6751-D9EF-2920-53C4963546D4}"/>
              </a:ext>
            </a:extLst>
          </p:cNvPr>
          <p:cNvSpPr>
            <a:spLocks noGrp="1"/>
          </p:cNvSpPr>
          <p:nvPr>
            <p:ph sz="quarter" idx="21" hasCustomPrompt="1"/>
          </p:nvPr>
        </p:nvSpPr>
        <p:spPr>
          <a:xfrm>
            <a:off x="8040000" y="2202539"/>
            <a:ext cx="3312000" cy="3249565"/>
          </a:xfrm>
          <a:noFill/>
        </p:spPr>
        <p:txBody>
          <a:bodyPr lIns="144000" tIns="144000" rIns="144000" bIns="144000">
            <a:noAutofit/>
          </a:bodyPr>
          <a:lstStyle>
            <a:lvl1pPr marL="0" indent="0">
              <a:lnSpc>
                <a:spcPct val="100000"/>
              </a:lnSpc>
              <a:buNone/>
              <a:defRPr sz="1800" b="0">
                <a:solidFill>
                  <a:schemeClr val="tx1"/>
                </a:solidFill>
                <a:latin typeface="+mn-lt"/>
              </a:defRPr>
            </a:lvl1pPr>
          </a:lstStyle>
          <a:p>
            <a:pPr lvl="0"/>
            <a:r>
              <a:rPr lang="en-GB" dirty="0"/>
              <a:t>Content</a:t>
            </a:r>
          </a:p>
        </p:txBody>
      </p:sp>
      <p:sp>
        <p:nvSpPr>
          <p:cNvPr id="16" name="Content Placeholder 25">
            <a:extLst>
              <a:ext uri="{FF2B5EF4-FFF2-40B4-BE49-F238E27FC236}">
                <a16:creationId xmlns:a16="http://schemas.microsoft.com/office/drawing/2014/main" id="{96E78898-65FD-4D14-E547-C8946667E260}"/>
              </a:ext>
            </a:extLst>
          </p:cNvPr>
          <p:cNvSpPr>
            <a:spLocks noGrp="1"/>
          </p:cNvSpPr>
          <p:nvPr>
            <p:ph sz="quarter" idx="16" hasCustomPrompt="1"/>
          </p:nvPr>
        </p:nvSpPr>
        <p:spPr>
          <a:xfrm>
            <a:off x="561491" y="5452105"/>
            <a:ext cx="11078059" cy="426345"/>
          </a:xfrm>
          <a:noFill/>
        </p:spPr>
        <p:txBody>
          <a:bodyPr tIns="288000" rIns="144000"/>
          <a:lstStyle>
            <a:lvl1pPr marL="0" indent="0" algn="ctr">
              <a:buNone/>
              <a:defRPr lang="en-GB" sz="1200" b="0" dirty="0">
                <a:solidFill>
                  <a:srgbClr val="696963"/>
                </a:solidFill>
                <a:latin typeface="+mn-lt"/>
              </a:defRPr>
            </a:lvl1pPr>
          </a:lstStyle>
          <a:p>
            <a:pPr lvl="0"/>
            <a:r>
              <a:rPr lang="en-US" dirty="0"/>
              <a:t>Source text</a:t>
            </a:r>
            <a:endParaRPr lang="en-GB" dirty="0"/>
          </a:p>
        </p:txBody>
      </p:sp>
    </p:spTree>
    <p:extLst>
      <p:ext uri="{BB962C8B-B14F-4D97-AF65-F5344CB8AC3E}">
        <p14:creationId xmlns:p14="http://schemas.microsoft.com/office/powerpoint/2010/main" val="3413839821"/>
      </p:ext>
    </p:extLst>
  </p:cSld>
  <p:clrMapOvr>
    <a:masterClrMapping/>
  </p:clrMapOvr>
  <p:extLst>
    <p:ext uri="{DCECCB84-F9BA-43D5-87BE-67443E8EF086}">
      <p15:sldGuideLst xmlns:p15="http://schemas.microsoft.com/office/powerpoint/2012/main">
        <p15:guide id="1" orient="horz" pos="845">
          <p15:clr>
            <a:srgbClr val="FBAE40"/>
          </p15:clr>
        </p15:guide>
        <p15:guide id="2" orient="horz" pos="370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op content with 20/60/20 colum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4" name="Footer Placeholder 3">
            <a:extLst>
              <a:ext uri="{FF2B5EF4-FFF2-40B4-BE49-F238E27FC236}">
                <a16:creationId xmlns:a16="http://schemas.microsoft.com/office/drawing/2014/main" id="{76C05877-7F99-2C20-E7F2-7E137E6945F1}"/>
              </a:ext>
            </a:extLst>
          </p:cNvPr>
          <p:cNvSpPr>
            <a:spLocks noGrp="1"/>
          </p:cNvSpPr>
          <p:nvPr>
            <p:ph type="ftr" sz="quarter" idx="11"/>
          </p:nvPr>
        </p:nvSpPr>
        <p:spPr/>
        <p:txBody>
          <a:bodyPr/>
          <a:lstStyle/>
          <a:p>
            <a:r>
              <a:rPr lang="en-GB"/>
              <a:t>Footer Section</a:t>
            </a:r>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noRot="1" noMove="1" noResize="1" noEditPoints="1" noAdjustHandles="1" noChangeArrowheads="1" noChangeShapeType="1"/>
          </p:cNvSpPr>
          <p:nvPr>
            <p:ph type="dgm" sz="quarter" idx="14" hasCustomPrompt="1"/>
          </p:nvPr>
        </p:nvSpPr>
        <p:spPr>
          <a:xfrm>
            <a:off x="9534175"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solidFill>
                  <a:schemeClr val="tx1"/>
                </a:solidFill>
              </a:defRPr>
            </a:lvl1pPr>
          </a:lstStyle>
          <a:p>
            <a:r>
              <a:rPr lang="en-GB" dirty="0"/>
              <a:t>Green mark</a:t>
            </a:r>
          </a:p>
        </p:txBody>
      </p:sp>
      <p:sp>
        <p:nvSpPr>
          <p:cNvPr id="13" name="Title 1">
            <a:extLst>
              <a:ext uri="{FF2B5EF4-FFF2-40B4-BE49-F238E27FC236}">
                <a16:creationId xmlns:a16="http://schemas.microsoft.com/office/drawing/2014/main" id="{0166734C-31E7-B9C1-2612-179F59E58D93}"/>
              </a:ext>
            </a:extLst>
          </p:cNvPr>
          <p:cNvSpPr>
            <a:spLocks noGrp="1"/>
          </p:cNvSpPr>
          <p:nvPr>
            <p:ph type="title" hasCustomPrompt="1"/>
          </p:nvPr>
        </p:nvSpPr>
        <p:spPr>
          <a:xfrm>
            <a:off x="561497" y="549275"/>
            <a:ext cx="11078053" cy="792163"/>
          </a:xfrm>
        </p:spPr>
        <p:txBody>
          <a:bodyPr bIns="288000"/>
          <a:lstStyle>
            <a:lvl1pPr algn="ctr">
              <a:defRPr sz="3600"/>
            </a:lvl1pPr>
          </a:lstStyle>
          <a:p>
            <a:r>
              <a:rPr lang="en-US" dirty="0"/>
              <a:t>Slide title</a:t>
            </a:r>
            <a:endParaRPr lang="en-GB" dirty="0"/>
          </a:p>
        </p:txBody>
      </p:sp>
      <p:sp>
        <p:nvSpPr>
          <p:cNvPr id="8" name="Text Placeholder 7">
            <a:extLst>
              <a:ext uri="{FF2B5EF4-FFF2-40B4-BE49-F238E27FC236}">
                <a16:creationId xmlns:a16="http://schemas.microsoft.com/office/drawing/2014/main" id="{C477FA9F-78CE-5593-46C1-5744F3D35ED9}"/>
              </a:ext>
            </a:extLst>
          </p:cNvPr>
          <p:cNvSpPr>
            <a:spLocks noGrp="1"/>
          </p:cNvSpPr>
          <p:nvPr>
            <p:ph type="body" sz="quarter" idx="17" hasCustomPrompt="1"/>
          </p:nvPr>
        </p:nvSpPr>
        <p:spPr>
          <a:xfrm>
            <a:off x="2667000" y="1357730"/>
            <a:ext cx="6867525" cy="844810"/>
          </a:xfrm>
        </p:spPr>
        <p:txBody>
          <a:bodyPr bIns="288000"/>
          <a:lstStyle>
            <a:lvl1pPr marL="0" indent="0" algn="ctr">
              <a:lnSpc>
                <a:spcPct val="100000"/>
              </a:lnSpc>
              <a:buNone/>
              <a:defRPr sz="1800" b="0">
                <a:latin typeface="+mn-lt"/>
              </a:defRPr>
            </a:lvl1pPr>
            <a:lvl5pP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endParaRPr lang="en-GB" dirty="0"/>
          </a:p>
        </p:txBody>
      </p:sp>
      <p:sp>
        <p:nvSpPr>
          <p:cNvPr id="15" name="Content Placeholder 14">
            <a:extLst>
              <a:ext uri="{FF2B5EF4-FFF2-40B4-BE49-F238E27FC236}">
                <a16:creationId xmlns:a16="http://schemas.microsoft.com/office/drawing/2014/main" id="{17C41B5B-59F1-2DB3-75CB-7DE2367C992B}"/>
              </a:ext>
            </a:extLst>
          </p:cNvPr>
          <p:cNvSpPr>
            <a:spLocks noGrp="1"/>
          </p:cNvSpPr>
          <p:nvPr>
            <p:ph sz="quarter" idx="18" hasCustomPrompt="1"/>
          </p:nvPr>
        </p:nvSpPr>
        <p:spPr>
          <a:xfrm>
            <a:off x="550862" y="2202538"/>
            <a:ext cx="2556000" cy="3249565"/>
          </a:xfrm>
          <a:noFill/>
        </p:spPr>
        <p:txBody>
          <a:bodyPr lIns="144000" tIns="144000" rIns="144000" bIns="144000">
            <a:noAutofit/>
          </a:bodyPr>
          <a:lstStyle>
            <a:lvl1pPr marL="0" indent="0">
              <a:lnSpc>
                <a:spcPct val="100000"/>
              </a:lnSpc>
              <a:buNone/>
              <a:defRPr sz="1800" b="0">
                <a:solidFill>
                  <a:schemeClr val="tx1"/>
                </a:solidFill>
                <a:latin typeface="+mn-lt"/>
              </a:defRPr>
            </a:lvl1pPr>
          </a:lstStyle>
          <a:p>
            <a:pPr lvl="0"/>
            <a:r>
              <a:rPr lang="en-GB" dirty="0"/>
              <a:t>Content</a:t>
            </a:r>
          </a:p>
        </p:txBody>
      </p:sp>
      <p:sp>
        <p:nvSpPr>
          <p:cNvPr id="9" name="Content Placeholder 14">
            <a:extLst>
              <a:ext uri="{FF2B5EF4-FFF2-40B4-BE49-F238E27FC236}">
                <a16:creationId xmlns:a16="http://schemas.microsoft.com/office/drawing/2014/main" id="{7F44F82C-821D-90B6-440B-967D4DE45178}"/>
              </a:ext>
            </a:extLst>
          </p:cNvPr>
          <p:cNvSpPr>
            <a:spLocks noGrp="1"/>
          </p:cNvSpPr>
          <p:nvPr>
            <p:ph sz="quarter" idx="19" hasCustomPrompt="1"/>
          </p:nvPr>
        </p:nvSpPr>
        <p:spPr>
          <a:xfrm>
            <a:off x="3395090" y="2202539"/>
            <a:ext cx="5400229" cy="3249565"/>
          </a:xfrm>
          <a:noFill/>
        </p:spPr>
        <p:txBody>
          <a:bodyPr lIns="144000" tIns="144000" rIns="144000" bIns="144000">
            <a:noAutofit/>
          </a:bodyPr>
          <a:lstStyle>
            <a:lvl1pPr marL="0" indent="0">
              <a:lnSpc>
                <a:spcPct val="100000"/>
              </a:lnSpc>
              <a:buNone/>
              <a:defRPr sz="1800" b="0">
                <a:solidFill>
                  <a:schemeClr val="tx1"/>
                </a:solidFill>
                <a:latin typeface="+mn-lt"/>
              </a:defRPr>
            </a:lvl1pPr>
          </a:lstStyle>
          <a:p>
            <a:pPr lvl="0"/>
            <a:r>
              <a:rPr lang="en-GB" dirty="0"/>
              <a:t>Copy, charts, images etc.</a:t>
            </a:r>
          </a:p>
        </p:txBody>
      </p:sp>
      <p:sp>
        <p:nvSpPr>
          <p:cNvPr id="11" name="Content Placeholder 14">
            <a:extLst>
              <a:ext uri="{FF2B5EF4-FFF2-40B4-BE49-F238E27FC236}">
                <a16:creationId xmlns:a16="http://schemas.microsoft.com/office/drawing/2014/main" id="{3DC355F5-A202-277F-7F6C-317283C6AA17}"/>
              </a:ext>
            </a:extLst>
          </p:cNvPr>
          <p:cNvSpPr>
            <a:spLocks noGrp="1"/>
          </p:cNvSpPr>
          <p:nvPr>
            <p:ph sz="quarter" idx="21" hasCustomPrompt="1"/>
          </p:nvPr>
        </p:nvSpPr>
        <p:spPr>
          <a:xfrm>
            <a:off x="9083548" y="2202539"/>
            <a:ext cx="2556000" cy="3249565"/>
          </a:xfrm>
          <a:noFill/>
        </p:spPr>
        <p:txBody>
          <a:bodyPr lIns="144000" tIns="144000" rIns="144000" bIns="144000">
            <a:noAutofit/>
          </a:bodyPr>
          <a:lstStyle>
            <a:lvl1pPr marL="0" indent="0">
              <a:lnSpc>
                <a:spcPct val="100000"/>
              </a:lnSpc>
              <a:buNone/>
              <a:defRPr sz="1800" b="0">
                <a:solidFill>
                  <a:schemeClr val="tx1"/>
                </a:solidFill>
                <a:latin typeface="+mn-lt"/>
              </a:defRPr>
            </a:lvl1pPr>
          </a:lstStyle>
          <a:p>
            <a:pPr lvl="0"/>
            <a:r>
              <a:rPr lang="en-GB" dirty="0"/>
              <a:t>Content</a:t>
            </a:r>
          </a:p>
        </p:txBody>
      </p:sp>
      <p:sp>
        <p:nvSpPr>
          <p:cNvPr id="2" name="Content Placeholder 25">
            <a:extLst>
              <a:ext uri="{FF2B5EF4-FFF2-40B4-BE49-F238E27FC236}">
                <a16:creationId xmlns:a16="http://schemas.microsoft.com/office/drawing/2014/main" id="{4FEA5B55-18AC-6508-A304-10B43BA2697B}"/>
              </a:ext>
            </a:extLst>
          </p:cNvPr>
          <p:cNvSpPr>
            <a:spLocks noGrp="1"/>
          </p:cNvSpPr>
          <p:nvPr>
            <p:ph sz="quarter" idx="16" hasCustomPrompt="1"/>
          </p:nvPr>
        </p:nvSpPr>
        <p:spPr>
          <a:xfrm>
            <a:off x="561491" y="5452105"/>
            <a:ext cx="11078059" cy="426345"/>
          </a:xfrm>
          <a:noFill/>
        </p:spPr>
        <p:txBody>
          <a:bodyPr tIns="288000" rIns="144000"/>
          <a:lstStyle>
            <a:lvl1pPr marL="0" indent="0" algn="ctr">
              <a:buNone/>
              <a:defRPr lang="en-GB" sz="1200" b="0" dirty="0">
                <a:solidFill>
                  <a:srgbClr val="696963"/>
                </a:solidFill>
                <a:latin typeface="+mn-lt"/>
              </a:defRPr>
            </a:lvl1pPr>
          </a:lstStyle>
          <a:p>
            <a:pPr lvl="0"/>
            <a:r>
              <a:rPr lang="en-US" dirty="0"/>
              <a:t>Source text</a:t>
            </a:r>
            <a:endParaRPr lang="en-GB" dirty="0"/>
          </a:p>
        </p:txBody>
      </p:sp>
    </p:spTree>
    <p:extLst>
      <p:ext uri="{BB962C8B-B14F-4D97-AF65-F5344CB8AC3E}">
        <p14:creationId xmlns:p14="http://schemas.microsoft.com/office/powerpoint/2010/main" val="1690660624"/>
      </p:ext>
    </p:extLst>
  </p:cSld>
  <p:clrMapOvr>
    <a:masterClrMapping/>
  </p:clrMapOvr>
  <p:extLst>
    <p:ext uri="{DCECCB84-F9BA-43D5-87BE-67443E8EF086}">
      <p15:sldGuideLst xmlns:p15="http://schemas.microsoft.com/office/powerpoint/2012/main">
        <p15:guide id="1" orient="horz" pos="845">
          <p15:clr>
            <a:srgbClr val="FBAE40"/>
          </p15:clr>
        </p15:guide>
        <p15:guide id="2" orient="horz" pos="370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0/50 text and image ">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noRot="1" noMove="1" noResize="1" noEditPoints="1" noAdjustHandles="1" noChangeArrowheads="1" noChangeShapeType="1"/>
          </p:cNvSpPr>
          <p:nvPr>
            <p:ph type="dgm" sz="quarter" idx="14" hasCustomPrompt="1"/>
          </p:nvPr>
        </p:nvSpPr>
        <p:spPr>
          <a:xfrm>
            <a:off x="9534175"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noFill/>
              </a:defRPr>
            </a:lvl1pPr>
          </a:lstStyle>
          <a:p>
            <a:r>
              <a:rPr lang="en-GB" dirty="0"/>
              <a:t>Green mark</a:t>
            </a:r>
          </a:p>
        </p:txBody>
      </p:sp>
      <p:sp>
        <p:nvSpPr>
          <p:cNvPr id="13" name="Title 1">
            <a:extLst>
              <a:ext uri="{FF2B5EF4-FFF2-40B4-BE49-F238E27FC236}">
                <a16:creationId xmlns:a16="http://schemas.microsoft.com/office/drawing/2014/main" id="{0166734C-31E7-B9C1-2612-179F59E58D93}"/>
              </a:ext>
            </a:extLst>
          </p:cNvPr>
          <p:cNvSpPr>
            <a:spLocks noGrp="1"/>
          </p:cNvSpPr>
          <p:nvPr>
            <p:ph type="title" hasCustomPrompt="1"/>
          </p:nvPr>
        </p:nvSpPr>
        <p:spPr>
          <a:xfrm>
            <a:off x="561497" y="553734"/>
            <a:ext cx="11087102" cy="644004"/>
          </a:xfrm>
        </p:spPr>
        <p:txBody>
          <a:bodyPr bIns="144000"/>
          <a:lstStyle>
            <a:lvl1pPr algn="ctr">
              <a:defRPr sz="3600"/>
            </a:lvl1pPr>
          </a:lstStyle>
          <a:p>
            <a:r>
              <a:rPr lang="en-US" dirty="0"/>
              <a:t>Slide title</a:t>
            </a:r>
            <a:endParaRPr lang="en-GB" dirty="0"/>
          </a:p>
        </p:txBody>
      </p:sp>
      <p:sp>
        <p:nvSpPr>
          <p:cNvPr id="2" name="Content Placeholder 25">
            <a:extLst>
              <a:ext uri="{FF2B5EF4-FFF2-40B4-BE49-F238E27FC236}">
                <a16:creationId xmlns:a16="http://schemas.microsoft.com/office/drawing/2014/main" id="{3998C466-CDB1-7A93-142D-5FA056EAC070}"/>
              </a:ext>
            </a:extLst>
          </p:cNvPr>
          <p:cNvSpPr>
            <a:spLocks noGrp="1"/>
          </p:cNvSpPr>
          <p:nvPr>
            <p:ph sz="quarter" idx="12" hasCustomPrompt="1"/>
          </p:nvPr>
        </p:nvSpPr>
        <p:spPr>
          <a:xfrm>
            <a:off x="561498" y="1205908"/>
            <a:ext cx="5247166" cy="4229535"/>
          </a:xfrm>
          <a:noFill/>
        </p:spPr>
        <p:txBody>
          <a:bodyPr/>
          <a:lstStyle>
            <a:lvl1pPr marL="0" indent="0" algn="l">
              <a:lnSpc>
                <a:spcPct val="100000"/>
              </a:lnSpc>
              <a:buNone/>
              <a:defRPr lang="en-GB" sz="2000" b="0" dirty="0">
                <a:solidFill>
                  <a:schemeClr val="tx1"/>
                </a:solidFill>
                <a:latin typeface="Tenorite" panose="00000500000000000000" pitchFamily="2" charset="0"/>
              </a:defRPr>
            </a:lvl1pPr>
          </a:lstStyle>
          <a:p>
            <a:pPr lvl="0"/>
            <a:r>
              <a:rPr lang="en-US" dirty="0"/>
              <a:t>Body</a:t>
            </a:r>
            <a:endParaRPr lang="en-GB" dirty="0"/>
          </a:p>
        </p:txBody>
      </p:sp>
      <p:sp>
        <p:nvSpPr>
          <p:cNvPr id="10" name="Content Placeholder 25">
            <a:extLst>
              <a:ext uri="{FF2B5EF4-FFF2-40B4-BE49-F238E27FC236}">
                <a16:creationId xmlns:a16="http://schemas.microsoft.com/office/drawing/2014/main" id="{D0AB0928-27B7-606D-4F87-9B1C6B556AEF}"/>
              </a:ext>
            </a:extLst>
          </p:cNvPr>
          <p:cNvSpPr>
            <a:spLocks noGrp="1"/>
          </p:cNvSpPr>
          <p:nvPr>
            <p:ph sz="quarter" idx="16" hasCustomPrompt="1"/>
          </p:nvPr>
        </p:nvSpPr>
        <p:spPr>
          <a:xfrm>
            <a:off x="561497" y="5443613"/>
            <a:ext cx="11078053" cy="457012"/>
          </a:xfrm>
          <a:noFill/>
        </p:spPr>
        <p:txBody>
          <a:bodyPr tIns="288000" rIns="144000"/>
          <a:lstStyle>
            <a:lvl1pPr marL="0" indent="0" algn="ctr">
              <a:buNone/>
              <a:defRPr lang="en-GB" sz="1200" b="0" dirty="0">
                <a:solidFill>
                  <a:srgbClr val="696963"/>
                </a:solidFill>
                <a:latin typeface="Tenorite" panose="00000500000000000000" pitchFamily="2" charset="0"/>
              </a:defRPr>
            </a:lvl1pPr>
          </a:lstStyle>
          <a:p>
            <a:pPr lvl="0"/>
            <a:r>
              <a:rPr lang="en-US" dirty="0"/>
              <a:t>Source text</a:t>
            </a:r>
            <a:endParaRPr lang="en-GB" dirty="0"/>
          </a:p>
        </p:txBody>
      </p:sp>
      <p:sp>
        <p:nvSpPr>
          <p:cNvPr id="6" name="Picture Placeholder 11">
            <a:extLst>
              <a:ext uri="{FF2B5EF4-FFF2-40B4-BE49-F238E27FC236}">
                <a16:creationId xmlns:a16="http://schemas.microsoft.com/office/drawing/2014/main" id="{11525530-DFA5-12F9-0BAC-071FFB343B1C}"/>
              </a:ext>
            </a:extLst>
          </p:cNvPr>
          <p:cNvSpPr>
            <a:spLocks noGrp="1"/>
          </p:cNvSpPr>
          <p:nvPr>
            <p:ph type="pic" sz="quarter" idx="31"/>
          </p:nvPr>
        </p:nvSpPr>
        <p:spPr>
          <a:xfrm>
            <a:off x="6390799" y="1197738"/>
            <a:ext cx="5257800" cy="4237705"/>
          </a:xfrm>
          <a:solidFill>
            <a:schemeClr val="bg1">
              <a:lumMod val="85000"/>
            </a:schemeClr>
          </a:solidFill>
        </p:spPr>
        <p:txBody>
          <a:bodyPr>
            <a:noAutofit/>
          </a:bodyPr>
          <a:lstStyle>
            <a:lvl1pPr>
              <a:defRPr sz="2000"/>
            </a:lvl1pPr>
          </a:lstStyle>
          <a:p>
            <a:endParaRPr lang="en-GB" dirty="0"/>
          </a:p>
        </p:txBody>
      </p:sp>
    </p:spTree>
    <p:extLst>
      <p:ext uri="{BB962C8B-B14F-4D97-AF65-F5344CB8AC3E}">
        <p14:creationId xmlns:p14="http://schemas.microsoft.com/office/powerpoint/2010/main" val="9127688"/>
      </p:ext>
    </p:extLst>
  </p:cSld>
  <p:clrMapOvr>
    <a:masterClrMapping/>
  </p:clrMapOvr>
  <p:extLst>
    <p:ext uri="{DCECCB84-F9BA-43D5-87BE-67443E8EF086}">
      <p15:sldGuideLst xmlns:p15="http://schemas.microsoft.com/office/powerpoint/2012/main">
        <p15:guide id="1" orient="horz" pos="754" userDrawn="1">
          <p15:clr>
            <a:srgbClr val="FBAE40"/>
          </p15:clr>
        </p15:guide>
        <p15:guide id="2" orient="horz" pos="3702" userDrawn="1">
          <p15:clr>
            <a:srgbClr val="FBAE40"/>
          </p15:clr>
        </p15:guide>
        <p15:guide id="3" orient="horz" pos="343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op content with 4 column card stat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0D78B9-FD2F-A56F-B861-166E1352D060}"/>
              </a:ext>
            </a:extLst>
          </p:cNvPr>
          <p:cNvSpPr/>
          <p:nvPr userDrawn="1"/>
        </p:nvSpPr>
        <p:spPr>
          <a:xfrm>
            <a:off x="9083550" y="2073426"/>
            <a:ext cx="2556000" cy="33786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5F4E16A8-9289-5291-503D-000C5D6A050E}"/>
              </a:ext>
            </a:extLst>
          </p:cNvPr>
          <p:cNvSpPr/>
          <p:nvPr userDrawn="1"/>
        </p:nvSpPr>
        <p:spPr>
          <a:xfrm>
            <a:off x="6239320" y="2073886"/>
            <a:ext cx="2556000" cy="33786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C333A3B9-4570-39B1-3104-F59BA5DBC296}"/>
              </a:ext>
            </a:extLst>
          </p:cNvPr>
          <p:cNvSpPr/>
          <p:nvPr userDrawn="1"/>
        </p:nvSpPr>
        <p:spPr>
          <a:xfrm>
            <a:off x="3395083" y="2073426"/>
            <a:ext cx="2556000" cy="33786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0F9AC136-3A7C-79E8-255D-1918E2355D49}"/>
              </a:ext>
            </a:extLst>
          </p:cNvPr>
          <p:cNvSpPr/>
          <p:nvPr userDrawn="1"/>
        </p:nvSpPr>
        <p:spPr>
          <a:xfrm>
            <a:off x="561491" y="2073426"/>
            <a:ext cx="2556000" cy="33786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4" name="Footer Placeholder 3">
            <a:extLst>
              <a:ext uri="{FF2B5EF4-FFF2-40B4-BE49-F238E27FC236}">
                <a16:creationId xmlns:a16="http://schemas.microsoft.com/office/drawing/2014/main" id="{76C05877-7F99-2C20-E7F2-7E137E6945F1}"/>
              </a:ext>
            </a:extLst>
          </p:cNvPr>
          <p:cNvSpPr>
            <a:spLocks noGrp="1"/>
          </p:cNvSpPr>
          <p:nvPr>
            <p:ph type="ftr" sz="quarter" idx="11"/>
          </p:nvPr>
        </p:nvSpPr>
        <p:spPr/>
        <p:txBody>
          <a:bodyPr/>
          <a:lstStyle/>
          <a:p>
            <a:r>
              <a:rPr lang="en-GB"/>
              <a:t>Footer Section</a:t>
            </a:r>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noRot="1" noMove="1" noResize="1" noEditPoints="1" noAdjustHandles="1" noChangeArrowheads="1" noChangeShapeType="1"/>
          </p:cNvSpPr>
          <p:nvPr>
            <p:ph type="dgm" sz="quarter" idx="14" hasCustomPrompt="1"/>
          </p:nvPr>
        </p:nvSpPr>
        <p:spPr>
          <a:xfrm>
            <a:off x="9534175"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solidFill>
                  <a:schemeClr val="tx1"/>
                </a:solidFill>
              </a:defRPr>
            </a:lvl1pPr>
          </a:lstStyle>
          <a:p>
            <a:r>
              <a:rPr lang="en-GB" dirty="0"/>
              <a:t>Green mark</a:t>
            </a:r>
          </a:p>
        </p:txBody>
      </p:sp>
      <p:sp>
        <p:nvSpPr>
          <p:cNvPr id="13" name="Title 1">
            <a:extLst>
              <a:ext uri="{FF2B5EF4-FFF2-40B4-BE49-F238E27FC236}">
                <a16:creationId xmlns:a16="http://schemas.microsoft.com/office/drawing/2014/main" id="{0166734C-31E7-B9C1-2612-179F59E58D93}"/>
              </a:ext>
            </a:extLst>
          </p:cNvPr>
          <p:cNvSpPr>
            <a:spLocks noGrp="1"/>
          </p:cNvSpPr>
          <p:nvPr>
            <p:ph type="title" hasCustomPrompt="1"/>
          </p:nvPr>
        </p:nvSpPr>
        <p:spPr>
          <a:xfrm>
            <a:off x="561497" y="549275"/>
            <a:ext cx="11078053" cy="792163"/>
          </a:xfrm>
        </p:spPr>
        <p:txBody>
          <a:bodyPr bIns="288000"/>
          <a:lstStyle>
            <a:lvl1pPr algn="ctr">
              <a:defRPr sz="3600"/>
            </a:lvl1pPr>
          </a:lstStyle>
          <a:p>
            <a:r>
              <a:rPr lang="en-US" dirty="0"/>
              <a:t>Slide title</a:t>
            </a:r>
            <a:endParaRPr lang="en-GB" dirty="0"/>
          </a:p>
        </p:txBody>
      </p:sp>
      <p:sp>
        <p:nvSpPr>
          <p:cNvPr id="8" name="Text Placeholder 7">
            <a:extLst>
              <a:ext uri="{FF2B5EF4-FFF2-40B4-BE49-F238E27FC236}">
                <a16:creationId xmlns:a16="http://schemas.microsoft.com/office/drawing/2014/main" id="{C477FA9F-78CE-5593-46C1-5744F3D35ED9}"/>
              </a:ext>
            </a:extLst>
          </p:cNvPr>
          <p:cNvSpPr>
            <a:spLocks noGrp="1"/>
          </p:cNvSpPr>
          <p:nvPr>
            <p:ph type="body" sz="quarter" idx="17" hasCustomPrompt="1"/>
          </p:nvPr>
        </p:nvSpPr>
        <p:spPr>
          <a:xfrm>
            <a:off x="2667000" y="1357730"/>
            <a:ext cx="6867525" cy="699404"/>
          </a:xfrm>
        </p:spPr>
        <p:txBody>
          <a:bodyPr bIns="144000"/>
          <a:lstStyle>
            <a:lvl1pPr marL="0" indent="0" algn="ctr">
              <a:lnSpc>
                <a:spcPct val="100000"/>
              </a:lnSpc>
              <a:buNone/>
              <a:defRPr sz="1800" b="0">
                <a:latin typeface="+mn-lt"/>
              </a:defRPr>
            </a:lvl1pPr>
            <a:lvl5pP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endParaRPr lang="en-GB" dirty="0"/>
          </a:p>
        </p:txBody>
      </p:sp>
      <p:sp>
        <p:nvSpPr>
          <p:cNvPr id="2" name="Content Placeholder 25">
            <a:extLst>
              <a:ext uri="{FF2B5EF4-FFF2-40B4-BE49-F238E27FC236}">
                <a16:creationId xmlns:a16="http://schemas.microsoft.com/office/drawing/2014/main" id="{FBB1FB7B-236B-6F6A-756F-0427F3D8A1E8}"/>
              </a:ext>
            </a:extLst>
          </p:cNvPr>
          <p:cNvSpPr>
            <a:spLocks noGrp="1"/>
          </p:cNvSpPr>
          <p:nvPr>
            <p:ph sz="quarter" idx="12" hasCustomPrompt="1"/>
          </p:nvPr>
        </p:nvSpPr>
        <p:spPr>
          <a:xfrm>
            <a:off x="561499" y="3618976"/>
            <a:ext cx="2556000" cy="1187790"/>
          </a:xfrm>
          <a:noFill/>
        </p:spPr>
        <p:txBody>
          <a:bodyPr lIns="288000" tIns="144000" rIns="288000" bIns="288000"/>
          <a:lstStyle>
            <a:lvl1pPr marL="0" indent="0" algn="l">
              <a:lnSpc>
                <a:spcPct val="100000"/>
              </a:lnSpc>
              <a:buNone/>
              <a:defRPr lang="en-GB" sz="1800" b="0" dirty="0">
                <a:solidFill>
                  <a:schemeClr val="bg1"/>
                </a:solidFill>
                <a:latin typeface="+mn-lt"/>
              </a:defRPr>
            </a:lvl1pPr>
          </a:lstStyle>
          <a:p>
            <a:pPr lvl="0"/>
            <a:r>
              <a:rPr lang="en-GB" sz="1800" dirty="0">
                <a:solidFill>
                  <a:srgbClr val="FFFFFF"/>
                </a:solidFill>
                <a:latin typeface="Tenorite" panose="00000500000000000000" pitchFamily="2" charset="0"/>
              </a:rPr>
              <a:t>Body</a:t>
            </a:r>
            <a:endParaRPr lang="en-GB" dirty="0"/>
          </a:p>
        </p:txBody>
      </p:sp>
      <p:sp>
        <p:nvSpPr>
          <p:cNvPr id="6" name="Text Placeholder 11">
            <a:extLst>
              <a:ext uri="{FF2B5EF4-FFF2-40B4-BE49-F238E27FC236}">
                <a16:creationId xmlns:a16="http://schemas.microsoft.com/office/drawing/2014/main" id="{8EC86259-2F96-1B74-EF27-539FBFD4C128}"/>
              </a:ext>
            </a:extLst>
          </p:cNvPr>
          <p:cNvSpPr>
            <a:spLocks noGrp="1"/>
          </p:cNvSpPr>
          <p:nvPr>
            <p:ph type="body" sz="quarter" idx="22" hasCustomPrompt="1"/>
          </p:nvPr>
        </p:nvSpPr>
        <p:spPr>
          <a:xfrm>
            <a:off x="561495" y="2718766"/>
            <a:ext cx="2556000" cy="900210"/>
          </a:xfrm>
        </p:spPr>
        <p:txBody>
          <a:bodyPr lIns="288000" tIns="288000" rIns="288000"/>
          <a:lstStyle>
            <a:lvl1pPr marL="0" indent="0">
              <a:buNone/>
              <a:defRPr sz="4400">
                <a:solidFill>
                  <a:srgbClr val="FCD757"/>
                </a:solidFill>
              </a:defRPr>
            </a:lvl1pPr>
          </a:lstStyle>
          <a:p>
            <a:pPr lvl="0"/>
            <a:r>
              <a:rPr lang="en-US" dirty="0"/>
              <a:t>00</a:t>
            </a:r>
            <a:endParaRPr lang="en-GB" dirty="0"/>
          </a:p>
        </p:txBody>
      </p:sp>
      <p:sp>
        <p:nvSpPr>
          <p:cNvPr id="21" name="Content Placeholder 25">
            <a:extLst>
              <a:ext uri="{FF2B5EF4-FFF2-40B4-BE49-F238E27FC236}">
                <a16:creationId xmlns:a16="http://schemas.microsoft.com/office/drawing/2014/main" id="{B0ABE1D1-BF00-D046-0C64-FBF297F4BE21}"/>
              </a:ext>
            </a:extLst>
          </p:cNvPr>
          <p:cNvSpPr>
            <a:spLocks noGrp="1"/>
          </p:cNvSpPr>
          <p:nvPr>
            <p:ph sz="quarter" idx="23" hasCustomPrompt="1"/>
          </p:nvPr>
        </p:nvSpPr>
        <p:spPr>
          <a:xfrm>
            <a:off x="3396871" y="3618976"/>
            <a:ext cx="2556000" cy="1187790"/>
          </a:xfrm>
          <a:noFill/>
        </p:spPr>
        <p:txBody>
          <a:bodyPr lIns="288000" tIns="144000" rIns="288000" bIns="288000"/>
          <a:lstStyle>
            <a:lvl1pPr marL="0" indent="0" algn="l">
              <a:lnSpc>
                <a:spcPct val="100000"/>
              </a:lnSpc>
              <a:buNone/>
              <a:defRPr lang="en-GB" sz="1800" b="0" dirty="0">
                <a:solidFill>
                  <a:schemeClr val="bg1"/>
                </a:solidFill>
                <a:latin typeface="+mn-lt"/>
              </a:defRPr>
            </a:lvl1pPr>
          </a:lstStyle>
          <a:p>
            <a:pPr lvl="0"/>
            <a:r>
              <a:rPr lang="en-GB" sz="1800" dirty="0">
                <a:solidFill>
                  <a:srgbClr val="FFFFFF"/>
                </a:solidFill>
                <a:latin typeface="Tenorite" panose="00000500000000000000" pitchFamily="2" charset="0"/>
              </a:rPr>
              <a:t>Body</a:t>
            </a:r>
            <a:endParaRPr lang="en-GB" dirty="0"/>
          </a:p>
        </p:txBody>
      </p:sp>
      <p:sp>
        <p:nvSpPr>
          <p:cNvPr id="22" name="Text Placeholder 11">
            <a:extLst>
              <a:ext uri="{FF2B5EF4-FFF2-40B4-BE49-F238E27FC236}">
                <a16:creationId xmlns:a16="http://schemas.microsoft.com/office/drawing/2014/main" id="{72E9E3C4-FEC4-C602-57FF-F09034B0CD4B}"/>
              </a:ext>
            </a:extLst>
          </p:cNvPr>
          <p:cNvSpPr>
            <a:spLocks noGrp="1"/>
          </p:cNvSpPr>
          <p:nvPr>
            <p:ph type="body" sz="quarter" idx="24" hasCustomPrompt="1"/>
          </p:nvPr>
        </p:nvSpPr>
        <p:spPr>
          <a:xfrm>
            <a:off x="3396867" y="2718766"/>
            <a:ext cx="2556000" cy="900210"/>
          </a:xfrm>
        </p:spPr>
        <p:txBody>
          <a:bodyPr lIns="288000" tIns="288000" rIns="288000"/>
          <a:lstStyle>
            <a:lvl1pPr marL="0" indent="0">
              <a:buNone/>
              <a:defRPr sz="4400">
                <a:solidFill>
                  <a:srgbClr val="FCD757"/>
                </a:solidFill>
              </a:defRPr>
            </a:lvl1pPr>
          </a:lstStyle>
          <a:p>
            <a:pPr lvl="0"/>
            <a:r>
              <a:rPr lang="en-US" dirty="0"/>
              <a:t>00</a:t>
            </a:r>
            <a:endParaRPr lang="en-GB" dirty="0"/>
          </a:p>
        </p:txBody>
      </p:sp>
      <p:sp>
        <p:nvSpPr>
          <p:cNvPr id="23" name="Content Placeholder 25">
            <a:extLst>
              <a:ext uri="{FF2B5EF4-FFF2-40B4-BE49-F238E27FC236}">
                <a16:creationId xmlns:a16="http://schemas.microsoft.com/office/drawing/2014/main" id="{FDE699EE-3B70-7607-DCA6-3F9861DED767}"/>
              </a:ext>
            </a:extLst>
          </p:cNvPr>
          <p:cNvSpPr>
            <a:spLocks noGrp="1"/>
          </p:cNvSpPr>
          <p:nvPr>
            <p:ph sz="quarter" idx="25" hasCustomPrompt="1"/>
          </p:nvPr>
        </p:nvSpPr>
        <p:spPr>
          <a:xfrm>
            <a:off x="6237536" y="3618976"/>
            <a:ext cx="2556000" cy="1187790"/>
          </a:xfrm>
          <a:noFill/>
        </p:spPr>
        <p:txBody>
          <a:bodyPr lIns="288000" tIns="144000" rIns="288000" bIns="288000"/>
          <a:lstStyle>
            <a:lvl1pPr marL="0" indent="0" algn="l">
              <a:lnSpc>
                <a:spcPct val="100000"/>
              </a:lnSpc>
              <a:buNone/>
              <a:defRPr lang="en-GB" sz="1800" b="0" dirty="0">
                <a:solidFill>
                  <a:schemeClr val="bg1"/>
                </a:solidFill>
                <a:latin typeface="+mn-lt"/>
              </a:defRPr>
            </a:lvl1pPr>
          </a:lstStyle>
          <a:p>
            <a:pPr lvl="0"/>
            <a:r>
              <a:rPr lang="en-GB" sz="1800" dirty="0">
                <a:solidFill>
                  <a:srgbClr val="FFFFFF"/>
                </a:solidFill>
                <a:latin typeface="Tenorite" panose="00000500000000000000" pitchFamily="2" charset="0"/>
              </a:rPr>
              <a:t>Body</a:t>
            </a:r>
            <a:endParaRPr lang="en-GB" dirty="0"/>
          </a:p>
        </p:txBody>
      </p:sp>
      <p:sp>
        <p:nvSpPr>
          <p:cNvPr id="24" name="Text Placeholder 11">
            <a:extLst>
              <a:ext uri="{FF2B5EF4-FFF2-40B4-BE49-F238E27FC236}">
                <a16:creationId xmlns:a16="http://schemas.microsoft.com/office/drawing/2014/main" id="{A0497614-6D71-AD43-CAF9-EA24515C52AC}"/>
              </a:ext>
            </a:extLst>
          </p:cNvPr>
          <p:cNvSpPr>
            <a:spLocks noGrp="1"/>
          </p:cNvSpPr>
          <p:nvPr>
            <p:ph type="body" sz="quarter" idx="26" hasCustomPrompt="1"/>
          </p:nvPr>
        </p:nvSpPr>
        <p:spPr>
          <a:xfrm>
            <a:off x="6237532" y="2718766"/>
            <a:ext cx="2556000" cy="900210"/>
          </a:xfrm>
        </p:spPr>
        <p:txBody>
          <a:bodyPr lIns="288000" tIns="288000" rIns="288000"/>
          <a:lstStyle>
            <a:lvl1pPr marL="0" indent="0">
              <a:buNone/>
              <a:defRPr sz="4400">
                <a:solidFill>
                  <a:srgbClr val="FCD757"/>
                </a:solidFill>
              </a:defRPr>
            </a:lvl1pPr>
          </a:lstStyle>
          <a:p>
            <a:pPr lvl="0"/>
            <a:r>
              <a:rPr lang="en-US" dirty="0"/>
              <a:t>00</a:t>
            </a:r>
            <a:endParaRPr lang="en-GB" dirty="0"/>
          </a:p>
        </p:txBody>
      </p:sp>
      <p:sp>
        <p:nvSpPr>
          <p:cNvPr id="25" name="Content Placeholder 25">
            <a:extLst>
              <a:ext uri="{FF2B5EF4-FFF2-40B4-BE49-F238E27FC236}">
                <a16:creationId xmlns:a16="http://schemas.microsoft.com/office/drawing/2014/main" id="{B2BFAA65-492A-2270-B561-083D4AD3F488}"/>
              </a:ext>
            </a:extLst>
          </p:cNvPr>
          <p:cNvSpPr>
            <a:spLocks noGrp="1"/>
          </p:cNvSpPr>
          <p:nvPr>
            <p:ph sz="quarter" idx="27" hasCustomPrompt="1"/>
          </p:nvPr>
        </p:nvSpPr>
        <p:spPr>
          <a:xfrm>
            <a:off x="9088926" y="3618976"/>
            <a:ext cx="2556000" cy="1187790"/>
          </a:xfrm>
          <a:noFill/>
        </p:spPr>
        <p:txBody>
          <a:bodyPr lIns="288000" tIns="144000" rIns="288000" bIns="288000"/>
          <a:lstStyle>
            <a:lvl1pPr marL="0" indent="0" algn="l">
              <a:lnSpc>
                <a:spcPct val="100000"/>
              </a:lnSpc>
              <a:buNone/>
              <a:defRPr lang="en-GB" sz="1800" b="0" dirty="0">
                <a:solidFill>
                  <a:schemeClr val="bg1"/>
                </a:solidFill>
                <a:latin typeface="+mn-lt"/>
              </a:defRPr>
            </a:lvl1pPr>
          </a:lstStyle>
          <a:p>
            <a:pPr lvl="0"/>
            <a:r>
              <a:rPr lang="en-GB" sz="1800" dirty="0">
                <a:solidFill>
                  <a:srgbClr val="FFFFFF"/>
                </a:solidFill>
                <a:latin typeface="Tenorite" panose="00000500000000000000" pitchFamily="2" charset="0"/>
              </a:rPr>
              <a:t>Body</a:t>
            </a:r>
            <a:endParaRPr lang="en-GB" dirty="0"/>
          </a:p>
        </p:txBody>
      </p:sp>
      <p:sp>
        <p:nvSpPr>
          <p:cNvPr id="26" name="Text Placeholder 11">
            <a:extLst>
              <a:ext uri="{FF2B5EF4-FFF2-40B4-BE49-F238E27FC236}">
                <a16:creationId xmlns:a16="http://schemas.microsoft.com/office/drawing/2014/main" id="{2C551014-25F3-A555-A925-1B43BA76D677}"/>
              </a:ext>
            </a:extLst>
          </p:cNvPr>
          <p:cNvSpPr>
            <a:spLocks noGrp="1"/>
          </p:cNvSpPr>
          <p:nvPr>
            <p:ph type="body" sz="quarter" idx="28" hasCustomPrompt="1"/>
          </p:nvPr>
        </p:nvSpPr>
        <p:spPr>
          <a:xfrm>
            <a:off x="9088922" y="2718766"/>
            <a:ext cx="2556000" cy="900210"/>
          </a:xfrm>
        </p:spPr>
        <p:txBody>
          <a:bodyPr lIns="288000" tIns="288000" rIns="288000"/>
          <a:lstStyle>
            <a:lvl1pPr marL="0" indent="0">
              <a:buNone/>
              <a:defRPr sz="4400">
                <a:solidFill>
                  <a:srgbClr val="FCD757"/>
                </a:solidFill>
              </a:defRPr>
            </a:lvl1pPr>
          </a:lstStyle>
          <a:p>
            <a:pPr lvl="0"/>
            <a:r>
              <a:rPr lang="en-US" dirty="0"/>
              <a:t>00</a:t>
            </a:r>
            <a:endParaRPr lang="en-GB" dirty="0"/>
          </a:p>
        </p:txBody>
      </p:sp>
      <p:sp>
        <p:nvSpPr>
          <p:cNvPr id="27" name="Content Placeholder 25">
            <a:extLst>
              <a:ext uri="{FF2B5EF4-FFF2-40B4-BE49-F238E27FC236}">
                <a16:creationId xmlns:a16="http://schemas.microsoft.com/office/drawing/2014/main" id="{DA0F52CE-D553-9F82-8000-1DDA76C2B730}"/>
              </a:ext>
            </a:extLst>
          </p:cNvPr>
          <p:cNvSpPr>
            <a:spLocks noGrp="1"/>
          </p:cNvSpPr>
          <p:nvPr>
            <p:ph sz="quarter" idx="16" hasCustomPrompt="1"/>
          </p:nvPr>
        </p:nvSpPr>
        <p:spPr>
          <a:xfrm>
            <a:off x="561491" y="5452105"/>
            <a:ext cx="11078059" cy="426345"/>
          </a:xfrm>
          <a:noFill/>
        </p:spPr>
        <p:txBody>
          <a:bodyPr tIns="288000" rIns="144000"/>
          <a:lstStyle>
            <a:lvl1pPr marL="0" indent="0" algn="ctr">
              <a:buNone/>
              <a:defRPr lang="en-GB" sz="1200" b="0" dirty="0">
                <a:solidFill>
                  <a:srgbClr val="696963"/>
                </a:solidFill>
                <a:latin typeface="+mn-lt"/>
              </a:defRPr>
            </a:lvl1pPr>
          </a:lstStyle>
          <a:p>
            <a:pPr lvl="0"/>
            <a:r>
              <a:rPr lang="en-US" dirty="0"/>
              <a:t>Source text</a:t>
            </a:r>
            <a:endParaRPr lang="en-GB" dirty="0"/>
          </a:p>
        </p:txBody>
      </p:sp>
    </p:spTree>
    <p:extLst>
      <p:ext uri="{BB962C8B-B14F-4D97-AF65-F5344CB8AC3E}">
        <p14:creationId xmlns:p14="http://schemas.microsoft.com/office/powerpoint/2010/main" val="467980603"/>
      </p:ext>
    </p:extLst>
  </p:cSld>
  <p:clrMapOvr>
    <a:masterClrMapping/>
  </p:clrMapOvr>
  <p:extLst>
    <p:ext uri="{DCECCB84-F9BA-43D5-87BE-67443E8EF086}">
      <p15:sldGuideLst xmlns:p15="http://schemas.microsoft.com/office/powerpoint/2012/main">
        <p15:guide id="1" orient="horz" pos="845">
          <p15:clr>
            <a:srgbClr val="FBAE40"/>
          </p15:clr>
        </p15:guide>
        <p15:guide id="2" orient="horz" pos="370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op content with 50/25/25 stat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0D78B9-FD2F-A56F-B861-166E1352D060}"/>
              </a:ext>
            </a:extLst>
          </p:cNvPr>
          <p:cNvSpPr/>
          <p:nvPr userDrawn="1"/>
        </p:nvSpPr>
        <p:spPr>
          <a:xfrm>
            <a:off x="9083550" y="2073426"/>
            <a:ext cx="2556000" cy="38034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5F4E16A8-9289-5291-503D-000C5D6A050E}"/>
              </a:ext>
            </a:extLst>
          </p:cNvPr>
          <p:cNvSpPr/>
          <p:nvPr userDrawn="1"/>
        </p:nvSpPr>
        <p:spPr>
          <a:xfrm>
            <a:off x="6239320" y="2073886"/>
            <a:ext cx="2556000" cy="38034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C333A3B9-4570-39B1-3104-F59BA5DBC296}"/>
              </a:ext>
            </a:extLst>
          </p:cNvPr>
          <p:cNvSpPr/>
          <p:nvPr userDrawn="1"/>
        </p:nvSpPr>
        <p:spPr>
          <a:xfrm>
            <a:off x="3395083" y="2073426"/>
            <a:ext cx="2556000" cy="38034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0F9AC136-3A7C-79E8-255D-1918E2355D49}"/>
              </a:ext>
            </a:extLst>
          </p:cNvPr>
          <p:cNvSpPr/>
          <p:nvPr userDrawn="1"/>
        </p:nvSpPr>
        <p:spPr>
          <a:xfrm>
            <a:off x="561491" y="2073426"/>
            <a:ext cx="5394964" cy="38034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4" name="Footer Placeholder 3">
            <a:extLst>
              <a:ext uri="{FF2B5EF4-FFF2-40B4-BE49-F238E27FC236}">
                <a16:creationId xmlns:a16="http://schemas.microsoft.com/office/drawing/2014/main" id="{76C05877-7F99-2C20-E7F2-7E137E6945F1}"/>
              </a:ext>
            </a:extLst>
          </p:cNvPr>
          <p:cNvSpPr>
            <a:spLocks noGrp="1"/>
          </p:cNvSpPr>
          <p:nvPr>
            <p:ph type="ftr" sz="quarter" idx="11"/>
          </p:nvPr>
        </p:nvSpPr>
        <p:spPr/>
        <p:txBody>
          <a:bodyPr/>
          <a:lstStyle/>
          <a:p>
            <a:r>
              <a:rPr lang="en-GB"/>
              <a:t>Footer Section</a:t>
            </a:r>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noRot="1" noMove="1" noResize="1" noEditPoints="1" noAdjustHandles="1" noChangeArrowheads="1" noChangeShapeType="1"/>
          </p:cNvSpPr>
          <p:nvPr>
            <p:ph type="dgm" sz="quarter" idx="14" hasCustomPrompt="1"/>
          </p:nvPr>
        </p:nvSpPr>
        <p:spPr>
          <a:xfrm>
            <a:off x="9534175"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solidFill>
                  <a:schemeClr val="tx1"/>
                </a:solidFill>
              </a:defRPr>
            </a:lvl1pPr>
          </a:lstStyle>
          <a:p>
            <a:r>
              <a:rPr lang="en-GB" dirty="0"/>
              <a:t>Green mark</a:t>
            </a:r>
          </a:p>
        </p:txBody>
      </p:sp>
      <p:sp>
        <p:nvSpPr>
          <p:cNvPr id="13" name="Title 1">
            <a:extLst>
              <a:ext uri="{FF2B5EF4-FFF2-40B4-BE49-F238E27FC236}">
                <a16:creationId xmlns:a16="http://schemas.microsoft.com/office/drawing/2014/main" id="{0166734C-31E7-B9C1-2612-179F59E58D93}"/>
              </a:ext>
            </a:extLst>
          </p:cNvPr>
          <p:cNvSpPr>
            <a:spLocks noGrp="1"/>
          </p:cNvSpPr>
          <p:nvPr>
            <p:ph type="title" hasCustomPrompt="1"/>
          </p:nvPr>
        </p:nvSpPr>
        <p:spPr>
          <a:xfrm>
            <a:off x="561497" y="549275"/>
            <a:ext cx="11078053" cy="792163"/>
          </a:xfrm>
        </p:spPr>
        <p:txBody>
          <a:bodyPr bIns="288000"/>
          <a:lstStyle>
            <a:lvl1pPr algn="ctr">
              <a:defRPr sz="3600"/>
            </a:lvl1pPr>
          </a:lstStyle>
          <a:p>
            <a:r>
              <a:rPr lang="en-US" dirty="0"/>
              <a:t>Slide title</a:t>
            </a:r>
            <a:endParaRPr lang="en-GB" dirty="0"/>
          </a:p>
        </p:txBody>
      </p:sp>
      <p:sp>
        <p:nvSpPr>
          <p:cNvPr id="8" name="Text Placeholder 7">
            <a:extLst>
              <a:ext uri="{FF2B5EF4-FFF2-40B4-BE49-F238E27FC236}">
                <a16:creationId xmlns:a16="http://schemas.microsoft.com/office/drawing/2014/main" id="{C477FA9F-78CE-5593-46C1-5744F3D35ED9}"/>
              </a:ext>
            </a:extLst>
          </p:cNvPr>
          <p:cNvSpPr>
            <a:spLocks noGrp="1"/>
          </p:cNvSpPr>
          <p:nvPr>
            <p:ph type="body" sz="quarter" idx="17" hasCustomPrompt="1"/>
          </p:nvPr>
        </p:nvSpPr>
        <p:spPr>
          <a:xfrm>
            <a:off x="2667000" y="1357730"/>
            <a:ext cx="6867525" cy="699404"/>
          </a:xfrm>
        </p:spPr>
        <p:txBody>
          <a:bodyPr bIns="144000"/>
          <a:lstStyle>
            <a:lvl1pPr marL="0" indent="0" algn="ctr">
              <a:lnSpc>
                <a:spcPct val="100000"/>
              </a:lnSpc>
              <a:buNone/>
              <a:defRPr sz="1800" b="0">
                <a:latin typeface="+mn-lt"/>
              </a:defRPr>
            </a:lvl1pPr>
            <a:lvl5pP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endParaRPr lang="en-GB" dirty="0"/>
          </a:p>
        </p:txBody>
      </p:sp>
      <p:sp>
        <p:nvSpPr>
          <p:cNvPr id="2" name="Content Placeholder 25">
            <a:extLst>
              <a:ext uri="{FF2B5EF4-FFF2-40B4-BE49-F238E27FC236}">
                <a16:creationId xmlns:a16="http://schemas.microsoft.com/office/drawing/2014/main" id="{FBB1FB7B-236B-6F6A-756F-0427F3D8A1E8}"/>
              </a:ext>
            </a:extLst>
          </p:cNvPr>
          <p:cNvSpPr>
            <a:spLocks noGrp="1"/>
          </p:cNvSpPr>
          <p:nvPr>
            <p:ph sz="quarter" idx="12" hasCustomPrompt="1"/>
          </p:nvPr>
        </p:nvSpPr>
        <p:spPr>
          <a:xfrm>
            <a:off x="561498" y="3897210"/>
            <a:ext cx="5387803" cy="1187790"/>
          </a:xfrm>
          <a:noFill/>
        </p:spPr>
        <p:txBody>
          <a:bodyPr lIns="288000" tIns="144000" rIns="288000" bIns="288000"/>
          <a:lstStyle>
            <a:lvl1pPr marL="0" indent="0" algn="l">
              <a:lnSpc>
                <a:spcPct val="100000"/>
              </a:lnSpc>
              <a:buNone/>
              <a:defRPr lang="en-GB" sz="1800" b="0" dirty="0">
                <a:solidFill>
                  <a:schemeClr val="bg1"/>
                </a:solidFill>
                <a:latin typeface="+mn-lt"/>
              </a:defRPr>
            </a:lvl1pPr>
          </a:lstStyle>
          <a:p>
            <a:pPr lvl="0"/>
            <a:r>
              <a:rPr lang="en-GB" sz="1800" dirty="0">
                <a:solidFill>
                  <a:srgbClr val="FFFFFF"/>
                </a:solidFill>
                <a:latin typeface="Tenorite" panose="00000500000000000000" pitchFamily="2" charset="0"/>
              </a:rPr>
              <a:t>Body</a:t>
            </a:r>
            <a:endParaRPr lang="en-GB" dirty="0"/>
          </a:p>
        </p:txBody>
      </p:sp>
      <p:sp>
        <p:nvSpPr>
          <p:cNvPr id="6" name="Text Placeholder 11">
            <a:extLst>
              <a:ext uri="{FF2B5EF4-FFF2-40B4-BE49-F238E27FC236}">
                <a16:creationId xmlns:a16="http://schemas.microsoft.com/office/drawing/2014/main" id="{8EC86259-2F96-1B74-EF27-539FBFD4C128}"/>
              </a:ext>
            </a:extLst>
          </p:cNvPr>
          <p:cNvSpPr>
            <a:spLocks noGrp="1"/>
          </p:cNvSpPr>
          <p:nvPr>
            <p:ph type="body" sz="quarter" idx="22" hasCustomPrompt="1"/>
          </p:nvPr>
        </p:nvSpPr>
        <p:spPr>
          <a:xfrm>
            <a:off x="561494" y="2997000"/>
            <a:ext cx="5387803" cy="900210"/>
          </a:xfrm>
        </p:spPr>
        <p:txBody>
          <a:bodyPr lIns="288000" tIns="288000" rIns="288000"/>
          <a:lstStyle>
            <a:lvl1pPr marL="0" indent="0">
              <a:buNone/>
              <a:defRPr sz="4400">
                <a:solidFill>
                  <a:srgbClr val="FCD757"/>
                </a:solidFill>
              </a:defRPr>
            </a:lvl1pPr>
          </a:lstStyle>
          <a:p>
            <a:pPr lvl="0"/>
            <a:r>
              <a:rPr lang="en-US" dirty="0"/>
              <a:t>00</a:t>
            </a:r>
            <a:endParaRPr lang="en-GB" dirty="0"/>
          </a:p>
        </p:txBody>
      </p:sp>
      <p:sp>
        <p:nvSpPr>
          <p:cNvPr id="23" name="Content Placeholder 25">
            <a:extLst>
              <a:ext uri="{FF2B5EF4-FFF2-40B4-BE49-F238E27FC236}">
                <a16:creationId xmlns:a16="http://schemas.microsoft.com/office/drawing/2014/main" id="{FDE699EE-3B70-7607-DCA6-3F9861DED767}"/>
              </a:ext>
            </a:extLst>
          </p:cNvPr>
          <p:cNvSpPr>
            <a:spLocks noGrp="1"/>
          </p:cNvSpPr>
          <p:nvPr>
            <p:ph sz="quarter" idx="25" hasCustomPrompt="1"/>
          </p:nvPr>
        </p:nvSpPr>
        <p:spPr>
          <a:xfrm>
            <a:off x="6237536" y="3897210"/>
            <a:ext cx="2556000" cy="1187790"/>
          </a:xfrm>
          <a:noFill/>
        </p:spPr>
        <p:txBody>
          <a:bodyPr lIns="288000" tIns="144000" rIns="288000" bIns="288000"/>
          <a:lstStyle>
            <a:lvl1pPr marL="0" indent="0" algn="l">
              <a:lnSpc>
                <a:spcPct val="100000"/>
              </a:lnSpc>
              <a:buNone/>
              <a:defRPr lang="en-GB" sz="1800" b="0" dirty="0">
                <a:solidFill>
                  <a:schemeClr val="bg1"/>
                </a:solidFill>
                <a:latin typeface="+mn-lt"/>
              </a:defRPr>
            </a:lvl1pPr>
          </a:lstStyle>
          <a:p>
            <a:pPr lvl="0"/>
            <a:r>
              <a:rPr lang="en-GB" sz="1800" dirty="0">
                <a:solidFill>
                  <a:srgbClr val="FFFFFF"/>
                </a:solidFill>
                <a:latin typeface="Tenorite" panose="00000500000000000000" pitchFamily="2" charset="0"/>
              </a:rPr>
              <a:t>Body</a:t>
            </a:r>
            <a:endParaRPr lang="en-GB" dirty="0"/>
          </a:p>
        </p:txBody>
      </p:sp>
      <p:sp>
        <p:nvSpPr>
          <p:cNvPr id="24" name="Text Placeholder 11">
            <a:extLst>
              <a:ext uri="{FF2B5EF4-FFF2-40B4-BE49-F238E27FC236}">
                <a16:creationId xmlns:a16="http://schemas.microsoft.com/office/drawing/2014/main" id="{A0497614-6D71-AD43-CAF9-EA24515C52AC}"/>
              </a:ext>
            </a:extLst>
          </p:cNvPr>
          <p:cNvSpPr>
            <a:spLocks noGrp="1"/>
          </p:cNvSpPr>
          <p:nvPr>
            <p:ph type="body" sz="quarter" idx="26" hasCustomPrompt="1"/>
          </p:nvPr>
        </p:nvSpPr>
        <p:spPr>
          <a:xfrm>
            <a:off x="6237532" y="2997000"/>
            <a:ext cx="2556000" cy="900210"/>
          </a:xfrm>
        </p:spPr>
        <p:txBody>
          <a:bodyPr lIns="288000" tIns="288000" rIns="288000"/>
          <a:lstStyle>
            <a:lvl1pPr marL="0" indent="0">
              <a:buNone/>
              <a:defRPr sz="4400">
                <a:solidFill>
                  <a:srgbClr val="FCD757"/>
                </a:solidFill>
              </a:defRPr>
            </a:lvl1pPr>
          </a:lstStyle>
          <a:p>
            <a:pPr lvl="0"/>
            <a:r>
              <a:rPr lang="en-US" dirty="0"/>
              <a:t>00</a:t>
            </a:r>
            <a:endParaRPr lang="en-GB" dirty="0"/>
          </a:p>
        </p:txBody>
      </p:sp>
      <p:sp>
        <p:nvSpPr>
          <p:cNvPr id="25" name="Content Placeholder 25">
            <a:extLst>
              <a:ext uri="{FF2B5EF4-FFF2-40B4-BE49-F238E27FC236}">
                <a16:creationId xmlns:a16="http://schemas.microsoft.com/office/drawing/2014/main" id="{B2BFAA65-492A-2270-B561-083D4AD3F488}"/>
              </a:ext>
            </a:extLst>
          </p:cNvPr>
          <p:cNvSpPr>
            <a:spLocks noGrp="1"/>
          </p:cNvSpPr>
          <p:nvPr>
            <p:ph sz="quarter" idx="27" hasCustomPrompt="1"/>
          </p:nvPr>
        </p:nvSpPr>
        <p:spPr>
          <a:xfrm>
            <a:off x="9088926" y="3897210"/>
            <a:ext cx="2556000" cy="1187790"/>
          </a:xfrm>
          <a:noFill/>
        </p:spPr>
        <p:txBody>
          <a:bodyPr lIns="288000" tIns="144000" rIns="288000" bIns="288000"/>
          <a:lstStyle>
            <a:lvl1pPr marL="0" indent="0" algn="l">
              <a:lnSpc>
                <a:spcPct val="100000"/>
              </a:lnSpc>
              <a:buNone/>
              <a:defRPr lang="en-GB" sz="1800" b="0" dirty="0">
                <a:solidFill>
                  <a:schemeClr val="bg1"/>
                </a:solidFill>
                <a:latin typeface="+mn-lt"/>
              </a:defRPr>
            </a:lvl1pPr>
          </a:lstStyle>
          <a:p>
            <a:pPr lvl="0"/>
            <a:r>
              <a:rPr lang="en-GB" sz="1800" dirty="0">
                <a:solidFill>
                  <a:srgbClr val="FFFFFF"/>
                </a:solidFill>
                <a:latin typeface="Tenorite" panose="00000500000000000000" pitchFamily="2" charset="0"/>
              </a:rPr>
              <a:t>Body</a:t>
            </a:r>
            <a:endParaRPr lang="en-GB" dirty="0"/>
          </a:p>
        </p:txBody>
      </p:sp>
      <p:sp>
        <p:nvSpPr>
          <p:cNvPr id="26" name="Text Placeholder 11">
            <a:extLst>
              <a:ext uri="{FF2B5EF4-FFF2-40B4-BE49-F238E27FC236}">
                <a16:creationId xmlns:a16="http://schemas.microsoft.com/office/drawing/2014/main" id="{2C551014-25F3-A555-A925-1B43BA76D677}"/>
              </a:ext>
            </a:extLst>
          </p:cNvPr>
          <p:cNvSpPr>
            <a:spLocks noGrp="1"/>
          </p:cNvSpPr>
          <p:nvPr>
            <p:ph type="body" sz="quarter" idx="28" hasCustomPrompt="1"/>
          </p:nvPr>
        </p:nvSpPr>
        <p:spPr>
          <a:xfrm>
            <a:off x="9088922" y="2997000"/>
            <a:ext cx="2556000" cy="900210"/>
          </a:xfrm>
        </p:spPr>
        <p:txBody>
          <a:bodyPr lIns="288000" tIns="288000" rIns="288000"/>
          <a:lstStyle>
            <a:lvl1pPr marL="0" indent="0">
              <a:buNone/>
              <a:defRPr sz="4400">
                <a:solidFill>
                  <a:srgbClr val="FCD757"/>
                </a:solidFill>
              </a:defRPr>
            </a:lvl1pPr>
          </a:lstStyle>
          <a:p>
            <a:pPr lvl="0"/>
            <a:r>
              <a:rPr lang="en-US" dirty="0"/>
              <a:t>00</a:t>
            </a:r>
            <a:endParaRPr lang="en-GB" dirty="0"/>
          </a:p>
        </p:txBody>
      </p:sp>
    </p:spTree>
    <p:extLst>
      <p:ext uri="{BB962C8B-B14F-4D97-AF65-F5344CB8AC3E}">
        <p14:creationId xmlns:p14="http://schemas.microsoft.com/office/powerpoint/2010/main" val="2399594762"/>
      </p:ext>
    </p:extLst>
  </p:cSld>
  <p:clrMapOvr>
    <a:masterClrMapping/>
  </p:clrMapOvr>
  <p:extLst>
    <p:ext uri="{DCECCB84-F9BA-43D5-87BE-67443E8EF086}">
      <p15:sldGuideLst xmlns:p15="http://schemas.microsoft.com/office/powerpoint/2012/main">
        <p15:guide id="1" orient="horz" pos="845">
          <p15:clr>
            <a:srgbClr val="FBAE40"/>
          </p15:clr>
        </p15:guide>
        <p15:guide id="2" orient="horz" pos="370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op content with 4 columns stat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4" name="Footer Placeholder 3">
            <a:extLst>
              <a:ext uri="{FF2B5EF4-FFF2-40B4-BE49-F238E27FC236}">
                <a16:creationId xmlns:a16="http://schemas.microsoft.com/office/drawing/2014/main" id="{76C05877-7F99-2C20-E7F2-7E137E6945F1}"/>
              </a:ext>
            </a:extLst>
          </p:cNvPr>
          <p:cNvSpPr>
            <a:spLocks noGrp="1"/>
          </p:cNvSpPr>
          <p:nvPr>
            <p:ph type="ftr" sz="quarter" idx="11"/>
          </p:nvPr>
        </p:nvSpPr>
        <p:spPr/>
        <p:txBody>
          <a:bodyPr/>
          <a:lstStyle/>
          <a:p>
            <a:r>
              <a:rPr lang="en-GB"/>
              <a:t>Footer Section</a:t>
            </a:r>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noRot="1" noMove="1" noResize="1" noEditPoints="1" noAdjustHandles="1" noChangeArrowheads="1" noChangeShapeType="1"/>
          </p:cNvSpPr>
          <p:nvPr>
            <p:ph type="dgm" sz="quarter" idx="14" hasCustomPrompt="1"/>
          </p:nvPr>
        </p:nvSpPr>
        <p:spPr>
          <a:xfrm>
            <a:off x="9534175"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solidFill>
                  <a:schemeClr val="tx1"/>
                </a:solidFill>
              </a:defRPr>
            </a:lvl1pPr>
          </a:lstStyle>
          <a:p>
            <a:r>
              <a:rPr lang="en-GB" dirty="0"/>
              <a:t>Green mark</a:t>
            </a:r>
          </a:p>
        </p:txBody>
      </p:sp>
      <p:sp>
        <p:nvSpPr>
          <p:cNvPr id="13" name="Title 1">
            <a:extLst>
              <a:ext uri="{FF2B5EF4-FFF2-40B4-BE49-F238E27FC236}">
                <a16:creationId xmlns:a16="http://schemas.microsoft.com/office/drawing/2014/main" id="{0166734C-31E7-B9C1-2612-179F59E58D93}"/>
              </a:ext>
            </a:extLst>
          </p:cNvPr>
          <p:cNvSpPr>
            <a:spLocks noGrp="1"/>
          </p:cNvSpPr>
          <p:nvPr>
            <p:ph type="title" hasCustomPrompt="1"/>
          </p:nvPr>
        </p:nvSpPr>
        <p:spPr>
          <a:xfrm>
            <a:off x="561497" y="549275"/>
            <a:ext cx="11078053" cy="792163"/>
          </a:xfrm>
        </p:spPr>
        <p:txBody>
          <a:bodyPr bIns="288000"/>
          <a:lstStyle>
            <a:lvl1pPr algn="ctr">
              <a:defRPr sz="3600"/>
            </a:lvl1pPr>
          </a:lstStyle>
          <a:p>
            <a:r>
              <a:rPr lang="en-US" dirty="0"/>
              <a:t>Slide title</a:t>
            </a:r>
            <a:endParaRPr lang="en-GB" dirty="0"/>
          </a:p>
        </p:txBody>
      </p:sp>
      <p:sp>
        <p:nvSpPr>
          <p:cNvPr id="8" name="Text Placeholder 7">
            <a:extLst>
              <a:ext uri="{FF2B5EF4-FFF2-40B4-BE49-F238E27FC236}">
                <a16:creationId xmlns:a16="http://schemas.microsoft.com/office/drawing/2014/main" id="{C477FA9F-78CE-5593-46C1-5744F3D35ED9}"/>
              </a:ext>
            </a:extLst>
          </p:cNvPr>
          <p:cNvSpPr>
            <a:spLocks noGrp="1"/>
          </p:cNvSpPr>
          <p:nvPr>
            <p:ph type="body" sz="quarter" idx="17" hasCustomPrompt="1"/>
          </p:nvPr>
        </p:nvSpPr>
        <p:spPr>
          <a:xfrm>
            <a:off x="2667000" y="1357730"/>
            <a:ext cx="6867525" cy="844810"/>
          </a:xfrm>
        </p:spPr>
        <p:txBody>
          <a:bodyPr bIns="288000"/>
          <a:lstStyle>
            <a:lvl1pPr marL="0" indent="0" algn="ctr">
              <a:lnSpc>
                <a:spcPct val="100000"/>
              </a:lnSpc>
              <a:buNone/>
              <a:defRPr sz="1800" b="0">
                <a:latin typeface="+mn-lt"/>
              </a:defRPr>
            </a:lvl1pPr>
            <a:lvl5pP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endParaRPr lang="en-GB" dirty="0"/>
          </a:p>
        </p:txBody>
      </p:sp>
      <p:sp>
        <p:nvSpPr>
          <p:cNvPr id="2" name="Content Placeholder 25">
            <a:extLst>
              <a:ext uri="{FF2B5EF4-FFF2-40B4-BE49-F238E27FC236}">
                <a16:creationId xmlns:a16="http://schemas.microsoft.com/office/drawing/2014/main" id="{FBB1FB7B-236B-6F6A-756F-0427F3D8A1E8}"/>
              </a:ext>
            </a:extLst>
          </p:cNvPr>
          <p:cNvSpPr>
            <a:spLocks noGrp="1"/>
          </p:cNvSpPr>
          <p:nvPr>
            <p:ph sz="quarter" idx="12"/>
          </p:nvPr>
        </p:nvSpPr>
        <p:spPr>
          <a:xfrm>
            <a:off x="561499" y="2971158"/>
            <a:ext cx="2556000" cy="2480947"/>
          </a:xfrm>
          <a:noFill/>
        </p:spPr>
        <p:txBody>
          <a:bodyPr lIns="0" tIns="0" rIns="0" bIns="288000"/>
          <a:lstStyle>
            <a:lvl1pPr marL="0" indent="0" algn="ctr">
              <a:lnSpc>
                <a:spcPct val="100000"/>
              </a:lnSpc>
              <a:buNone/>
              <a:defRPr lang="en-GB" sz="1800" b="0" dirty="0">
                <a:solidFill>
                  <a:schemeClr val="tx1"/>
                </a:solidFill>
                <a:latin typeface="+mn-lt"/>
              </a:defRPr>
            </a:lvl1pPr>
          </a:lstStyle>
          <a:p>
            <a:pPr lvl="0"/>
            <a:endParaRPr lang="en-GB" dirty="0"/>
          </a:p>
        </p:txBody>
      </p:sp>
      <p:sp>
        <p:nvSpPr>
          <p:cNvPr id="6" name="Text Placeholder 11">
            <a:extLst>
              <a:ext uri="{FF2B5EF4-FFF2-40B4-BE49-F238E27FC236}">
                <a16:creationId xmlns:a16="http://schemas.microsoft.com/office/drawing/2014/main" id="{8EC86259-2F96-1B74-EF27-539FBFD4C128}"/>
              </a:ext>
            </a:extLst>
          </p:cNvPr>
          <p:cNvSpPr>
            <a:spLocks noGrp="1"/>
          </p:cNvSpPr>
          <p:nvPr>
            <p:ph type="body" sz="quarter" idx="22" hasCustomPrompt="1"/>
          </p:nvPr>
        </p:nvSpPr>
        <p:spPr>
          <a:xfrm>
            <a:off x="561495" y="2202540"/>
            <a:ext cx="2556000" cy="754804"/>
          </a:xfrm>
        </p:spPr>
        <p:txBody>
          <a:bodyPr lIns="0" tIns="0" rIns="0" bIns="144000"/>
          <a:lstStyle>
            <a:lvl1pPr marL="0" indent="0" algn="ctr">
              <a:buNone/>
              <a:defRPr sz="4400">
                <a:solidFill>
                  <a:schemeClr val="tx2"/>
                </a:solidFill>
              </a:defRPr>
            </a:lvl1pPr>
          </a:lstStyle>
          <a:p>
            <a:pPr lvl="0"/>
            <a:r>
              <a:rPr lang="en-US" dirty="0"/>
              <a:t>00</a:t>
            </a:r>
            <a:endParaRPr lang="en-GB" dirty="0"/>
          </a:p>
        </p:txBody>
      </p:sp>
      <p:sp>
        <p:nvSpPr>
          <p:cNvPr id="21" name="Content Placeholder 25">
            <a:extLst>
              <a:ext uri="{FF2B5EF4-FFF2-40B4-BE49-F238E27FC236}">
                <a16:creationId xmlns:a16="http://schemas.microsoft.com/office/drawing/2014/main" id="{B0ABE1D1-BF00-D046-0C64-FBF297F4BE21}"/>
              </a:ext>
            </a:extLst>
          </p:cNvPr>
          <p:cNvSpPr>
            <a:spLocks noGrp="1"/>
          </p:cNvSpPr>
          <p:nvPr>
            <p:ph sz="quarter" idx="23"/>
          </p:nvPr>
        </p:nvSpPr>
        <p:spPr>
          <a:xfrm>
            <a:off x="3396871" y="2971158"/>
            <a:ext cx="2556000" cy="2480947"/>
          </a:xfrm>
          <a:noFill/>
        </p:spPr>
        <p:txBody>
          <a:bodyPr lIns="0" tIns="0" rIns="0" bIns="288000"/>
          <a:lstStyle>
            <a:lvl1pPr marL="0" indent="0" algn="ctr">
              <a:lnSpc>
                <a:spcPct val="100000"/>
              </a:lnSpc>
              <a:buNone/>
              <a:defRPr lang="en-GB" sz="1800" b="0" dirty="0">
                <a:solidFill>
                  <a:schemeClr val="tx1"/>
                </a:solidFill>
                <a:latin typeface="+mn-lt"/>
              </a:defRPr>
            </a:lvl1pPr>
          </a:lstStyle>
          <a:p>
            <a:pPr lvl="0"/>
            <a:endParaRPr lang="en-GB" dirty="0"/>
          </a:p>
        </p:txBody>
      </p:sp>
      <p:sp>
        <p:nvSpPr>
          <p:cNvPr id="22" name="Text Placeholder 11">
            <a:extLst>
              <a:ext uri="{FF2B5EF4-FFF2-40B4-BE49-F238E27FC236}">
                <a16:creationId xmlns:a16="http://schemas.microsoft.com/office/drawing/2014/main" id="{72E9E3C4-FEC4-C602-57FF-F09034B0CD4B}"/>
              </a:ext>
            </a:extLst>
          </p:cNvPr>
          <p:cNvSpPr>
            <a:spLocks noGrp="1"/>
          </p:cNvSpPr>
          <p:nvPr>
            <p:ph type="body" sz="quarter" idx="24" hasCustomPrompt="1"/>
          </p:nvPr>
        </p:nvSpPr>
        <p:spPr>
          <a:xfrm>
            <a:off x="3396867" y="2202540"/>
            <a:ext cx="2556000" cy="754804"/>
          </a:xfrm>
        </p:spPr>
        <p:txBody>
          <a:bodyPr lIns="0" tIns="0" rIns="0" bIns="144000"/>
          <a:lstStyle>
            <a:lvl1pPr marL="0" indent="0" algn="ctr">
              <a:buNone/>
              <a:defRPr sz="4400">
                <a:solidFill>
                  <a:schemeClr val="tx2"/>
                </a:solidFill>
              </a:defRPr>
            </a:lvl1pPr>
          </a:lstStyle>
          <a:p>
            <a:pPr lvl="0"/>
            <a:r>
              <a:rPr lang="en-US" dirty="0"/>
              <a:t>00</a:t>
            </a:r>
            <a:endParaRPr lang="en-GB" dirty="0"/>
          </a:p>
        </p:txBody>
      </p:sp>
      <p:sp>
        <p:nvSpPr>
          <p:cNvPr id="23" name="Content Placeholder 25">
            <a:extLst>
              <a:ext uri="{FF2B5EF4-FFF2-40B4-BE49-F238E27FC236}">
                <a16:creationId xmlns:a16="http://schemas.microsoft.com/office/drawing/2014/main" id="{FDE699EE-3B70-7607-DCA6-3F9861DED767}"/>
              </a:ext>
            </a:extLst>
          </p:cNvPr>
          <p:cNvSpPr>
            <a:spLocks noGrp="1"/>
          </p:cNvSpPr>
          <p:nvPr>
            <p:ph sz="quarter" idx="25"/>
          </p:nvPr>
        </p:nvSpPr>
        <p:spPr>
          <a:xfrm>
            <a:off x="6237536" y="2971158"/>
            <a:ext cx="2556000" cy="2480947"/>
          </a:xfrm>
          <a:noFill/>
        </p:spPr>
        <p:txBody>
          <a:bodyPr lIns="0" tIns="0" rIns="0" bIns="288000"/>
          <a:lstStyle>
            <a:lvl1pPr marL="0" indent="0" algn="ctr">
              <a:lnSpc>
                <a:spcPct val="100000"/>
              </a:lnSpc>
              <a:buNone/>
              <a:defRPr lang="en-GB" sz="1800" b="0" dirty="0">
                <a:latin typeface="+mn-lt"/>
              </a:defRPr>
            </a:lvl1pPr>
          </a:lstStyle>
          <a:p>
            <a:pPr lvl="0"/>
            <a:endParaRPr lang="en-GB" dirty="0"/>
          </a:p>
        </p:txBody>
      </p:sp>
      <p:sp>
        <p:nvSpPr>
          <p:cNvPr id="24" name="Text Placeholder 11">
            <a:extLst>
              <a:ext uri="{FF2B5EF4-FFF2-40B4-BE49-F238E27FC236}">
                <a16:creationId xmlns:a16="http://schemas.microsoft.com/office/drawing/2014/main" id="{A0497614-6D71-AD43-CAF9-EA24515C52AC}"/>
              </a:ext>
            </a:extLst>
          </p:cNvPr>
          <p:cNvSpPr>
            <a:spLocks noGrp="1"/>
          </p:cNvSpPr>
          <p:nvPr>
            <p:ph type="body" sz="quarter" idx="26" hasCustomPrompt="1"/>
          </p:nvPr>
        </p:nvSpPr>
        <p:spPr>
          <a:xfrm>
            <a:off x="6237532" y="2202540"/>
            <a:ext cx="2556000" cy="754804"/>
          </a:xfrm>
        </p:spPr>
        <p:txBody>
          <a:bodyPr lIns="0" tIns="0" rIns="0" bIns="144000"/>
          <a:lstStyle>
            <a:lvl1pPr marL="0" indent="0" algn="ctr">
              <a:buNone/>
              <a:defRPr sz="4400">
                <a:solidFill>
                  <a:schemeClr val="tx2"/>
                </a:solidFill>
              </a:defRPr>
            </a:lvl1pPr>
          </a:lstStyle>
          <a:p>
            <a:pPr lvl="0"/>
            <a:r>
              <a:rPr lang="en-US" dirty="0"/>
              <a:t>00</a:t>
            </a:r>
            <a:endParaRPr lang="en-GB" dirty="0"/>
          </a:p>
        </p:txBody>
      </p:sp>
      <p:sp>
        <p:nvSpPr>
          <p:cNvPr id="25" name="Content Placeholder 25">
            <a:extLst>
              <a:ext uri="{FF2B5EF4-FFF2-40B4-BE49-F238E27FC236}">
                <a16:creationId xmlns:a16="http://schemas.microsoft.com/office/drawing/2014/main" id="{B2BFAA65-492A-2270-B561-083D4AD3F488}"/>
              </a:ext>
            </a:extLst>
          </p:cNvPr>
          <p:cNvSpPr>
            <a:spLocks noGrp="1"/>
          </p:cNvSpPr>
          <p:nvPr>
            <p:ph sz="quarter" idx="27"/>
          </p:nvPr>
        </p:nvSpPr>
        <p:spPr>
          <a:xfrm>
            <a:off x="9088926" y="2971158"/>
            <a:ext cx="2556000" cy="2480947"/>
          </a:xfrm>
          <a:noFill/>
        </p:spPr>
        <p:txBody>
          <a:bodyPr lIns="0" tIns="0" rIns="0" bIns="288000"/>
          <a:lstStyle>
            <a:lvl1pPr marL="0" indent="0" algn="ctr">
              <a:lnSpc>
                <a:spcPct val="100000"/>
              </a:lnSpc>
              <a:buNone/>
              <a:defRPr lang="en-GB" sz="1800" b="0" dirty="0">
                <a:solidFill>
                  <a:schemeClr val="tx1"/>
                </a:solidFill>
                <a:latin typeface="+mn-lt"/>
              </a:defRPr>
            </a:lvl1pPr>
          </a:lstStyle>
          <a:p>
            <a:pPr lvl="0"/>
            <a:endParaRPr lang="en-GB" dirty="0"/>
          </a:p>
        </p:txBody>
      </p:sp>
      <p:sp>
        <p:nvSpPr>
          <p:cNvPr id="26" name="Text Placeholder 11">
            <a:extLst>
              <a:ext uri="{FF2B5EF4-FFF2-40B4-BE49-F238E27FC236}">
                <a16:creationId xmlns:a16="http://schemas.microsoft.com/office/drawing/2014/main" id="{2C551014-25F3-A555-A925-1B43BA76D677}"/>
              </a:ext>
            </a:extLst>
          </p:cNvPr>
          <p:cNvSpPr>
            <a:spLocks noGrp="1"/>
          </p:cNvSpPr>
          <p:nvPr>
            <p:ph type="body" sz="quarter" idx="28" hasCustomPrompt="1"/>
          </p:nvPr>
        </p:nvSpPr>
        <p:spPr>
          <a:xfrm>
            <a:off x="9088922" y="2202540"/>
            <a:ext cx="2556000" cy="754804"/>
          </a:xfrm>
        </p:spPr>
        <p:txBody>
          <a:bodyPr lIns="0" tIns="0" rIns="0" bIns="144000"/>
          <a:lstStyle>
            <a:lvl1pPr marL="0" indent="0" algn="ctr">
              <a:buNone/>
              <a:defRPr sz="4400">
                <a:solidFill>
                  <a:schemeClr val="tx2"/>
                </a:solidFill>
              </a:defRPr>
            </a:lvl1pPr>
          </a:lstStyle>
          <a:p>
            <a:pPr lvl="0"/>
            <a:r>
              <a:rPr lang="en-US" dirty="0"/>
              <a:t>00</a:t>
            </a:r>
            <a:endParaRPr lang="en-GB" dirty="0"/>
          </a:p>
        </p:txBody>
      </p:sp>
      <p:sp>
        <p:nvSpPr>
          <p:cNvPr id="7" name="Content Placeholder 25">
            <a:extLst>
              <a:ext uri="{FF2B5EF4-FFF2-40B4-BE49-F238E27FC236}">
                <a16:creationId xmlns:a16="http://schemas.microsoft.com/office/drawing/2014/main" id="{62AD46BE-E756-B0E1-217E-2295E900B24B}"/>
              </a:ext>
            </a:extLst>
          </p:cNvPr>
          <p:cNvSpPr>
            <a:spLocks noGrp="1"/>
          </p:cNvSpPr>
          <p:nvPr>
            <p:ph sz="quarter" idx="16" hasCustomPrompt="1"/>
          </p:nvPr>
        </p:nvSpPr>
        <p:spPr>
          <a:xfrm>
            <a:off x="561491" y="5452105"/>
            <a:ext cx="11078059" cy="426345"/>
          </a:xfrm>
          <a:noFill/>
        </p:spPr>
        <p:txBody>
          <a:bodyPr tIns="288000" rIns="144000"/>
          <a:lstStyle>
            <a:lvl1pPr marL="0" indent="0" algn="ctr">
              <a:buNone/>
              <a:defRPr lang="en-GB" sz="1200" b="0" dirty="0">
                <a:solidFill>
                  <a:srgbClr val="696963"/>
                </a:solidFill>
                <a:latin typeface="+mn-lt"/>
              </a:defRPr>
            </a:lvl1pPr>
          </a:lstStyle>
          <a:p>
            <a:pPr lvl="0"/>
            <a:r>
              <a:rPr lang="en-US" dirty="0"/>
              <a:t>Source text</a:t>
            </a:r>
            <a:endParaRPr lang="en-GB" dirty="0"/>
          </a:p>
        </p:txBody>
      </p:sp>
    </p:spTree>
    <p:extLst>
      <p:ext uri="{BB962C8B-B14F-4D97-AF65-F5344CB8AC3E}">
        <p14:creationId xmlns:p14="http://schemas.microsoft.com/office/powerpoint/2010/main" val="1089879402"/>
      </p:ext>
    </p:extLst>
  </p:cSld>
  <p:clrMapOvr>
    <a:masterClrMapping/>
  </p:clrMapOvr>
  <p:extLst>
    <p:ext uri="{DCECCB84-F9BA-43D5-87BE-67443E8EF086}">
      <p15:sldGuideLst xmlns:p15="http://schemas.microsoft.com/office/powerpoint/2012/main">
        <p15:guide id="1" orient="horz" pos="845">
          <p15:clr>
            <a:srgbClr val="FBAE40"/>
          </p15:clr>
        </p15:guide>
        <p15:guide id="2" orient="horz" pos="3702">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con and Stat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4" name="Footer Placeholder 3">
            <a:extLst>
              <a:ext uri="{FF2B5EF4-FFF2-40B4-BE49-F238E27FC236}">
                <a16:creationId xmlns:a16="http://schemas.microsoft.com/office/drawing/2014/main" id="{76C05877-7F99-2C20-E7F2-7E137E6945F1}"/>
              </a:ext>
            </a:extLst>
          </p:cNvPr>
          <p:cNvSpPr>
            <a:spLocks noGrp="1"/>
          </p:cNvSpPr>
          <p:nvPr>
            <p:ph type="ftr" sz="quarter" idx="11"/>
          </p:nvPr>
        </p:nvSpPr>
        <p:spPr/>
        <p:txBody>
          <a:bodyPr/>
          <a:lstStyle/>
          <a:p>
            <a:r>
              <a:rPr lang="en-GB"/>
              <a:t>Footer Section</a:t>
            </a:r>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noRot="1" noMove="1" noResize="1" noEditPoints="1" noAdjustHandles="1" noChangeArrowheads="1" noChangeShapeType="1"/>
          </p:cNvSpPr>
          <p:nvPr>
            <p:ph type="dgm" sz="quarter" idx="14" hasCustomPrompt="1"/>
          </p:nvPr>
        </p:nvSpPr>
        <p:spPr>
          <a:xfrm>
            <a:off x="9534175"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solidFill>
                  <a:schemeClr val="tx1"/>
                </a:solidFill>
              </a:defRPr>
            </a:lvl1pPr>
          </a:lstStyle>
          <a:p>
            <a:r>
              <a:rPr lang="en-GB" dirty="0"/>
              <a:t>Green mark</a:t>
            </a:r>
          </a:p>
        </p:txBody>
      </p:sp>
      <p:sp>
        <p:nvSpPr>
          <p:cNvPr id="13" name="Title 1">
            <a:extLst>
              <a:ext uri="{FF2B5EF4-FFF2-40B4-BE49-F238E27FC236}">
                <a16:creationId xmlns:a16="http://schemas.microsoft.com/office/drawing/2014/main" id="{0166734C-31E7-B9C1-2612-179F59E58D93}"/>
              </a:ext>
            </a:extLst>
          </p:cNvPr>
          <p:cNvSpPr>
            <a:spLocks noGrp="1"/>
          </p:cNvSpPr>
          <p:nvPr>
            <p:ph type="title" hasCustomPrompt="1"/>
          </p:nvPr>
        </p:nvSpPr>
        <p:spPr>
          <a:xfrm>
            <a:off x="561497" y="549275"/>
            <a:ext cx="11078053" cy="792163"/>
          </a:xfrm>
        </p:spPr>
        <p:txBody>
          <a:bodyPr bIns="288000"/>
          <a:lstStyle>
            <a:lvl1pPr algn="ctr">
              <a:defRPr sz="3600"/>
            </a:lvl1pPr>
          </a:lstStyle>
          <a:p>
            <a:r>
              <a:rPr lang="en-US" dirty="0"/>
              <a:t>Slide title</a:t>
            </a:r>
            <a:endParaRPr lang="en-GB" dirty="0"/>
          </a:p>
        </p:txBody>
      </p:sp>
      <p:sp>
        <p:nvSpPr>
          <p:cNvPr id="8" name="Text Placeholder 7">
            <a:extLst>
              <a:ext uri="{FF2B5EF4-FFF2-40B4-BE49-F238E27FC236}">
                <a16:creationId xmlns:a16="http://schemas.microsoft.com/office/drawing/2014/main" id="{C477FA9F-78CE-5593-46C1-5744F3D35ED9}"/>
              </a:ext>
            </a:extLst>
          </p:cNvPr>
          <p:cNvSpPr>
            <a:spLocks noGrp="1"/>
          </p:cNvSpPr>
          <p:nvPr>
            <p:ph type="body" sz="quarter" idx="17" hasCustomPrompt="1"/>
          </p:nvPr>
        </p:nvSpPr>
        <p:spPr>
          <a:xfrm>
            <a:off x="2667000" y="1357730"/>
            <a:ext cx="6867525" cy="844810"/>
          </a:xfrm>
        </p:spPr>
        <p:txBody>
          <a:bodyPr bIns="288000"/>
          <a:lstStyle>
            <a:lvl1pPr marL="0" indent="0" algn="ctr">
              <a:lnSpc>
                <a:spcPct val="100000"/>
              </a:lnSpc>
              <a:buNone/>
              <a:defRPr sz="1800" b="0">
                <a:latin typeface="+mn-lt"/>
              </a:defRPr>
            </a:lvl1pPr>
            <a:lvl5pP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endParaRPr lang="en-GB" dirty="0"/>
          </a:p>
        </p:txBody>
      </p:sp>
      <p:sp>
        <p:nvSpPr>
          <p:cNvPr id="2" name="Content Placeholder 25">
            <a:extLst>
              <a:ext uri="{FF2B5EF4-FFF2-40B4-BE49-F238E27FC236}">
                <a16:creationId xmlns:a16="http://schemas.microsoft.com/office/drawing/2014/main" id="{FBB1FB7B-236B-6F6A-756F-0427F3D8A1E8}"/>
              </a:ext>
            </a:extLst>
          </p:cNvPr>
          <p:cNvSpPr>
            <a:spLocks noGrp="1"/>
          </p:cNvSpPr>
          <p:nvPr>
            <p:ph sz="quarter" idx="12"/>
          </p:nvPr>
        </p:nvSpPr>
        <p:spPr>
          <a:xfrm>
            <a:off x="561499" y="4114830"/>
            <a:ext cx="2556000" cy="1337276"/>
          </a:xfrm>
          <a:noFill/>
        </p:spPr>
        <p:txBody>
          <a:bodyPr lIns="0" tIns="0" rIns="0" bIns="288000"/>
          <a:lstStyle>
            <a:lvl1pPr marL="0" indent="0" algn="ctr">
              <a:lnSpc>
                <a:spcPct val="100000"/>
              </a:lnSpc>
              <a:buNone/>
              <a:defRPr lang="en-GB" sz="1800" b="0" dirty="0">
                <a:solidFill>
                  <a:schemeClr val="tx1"/>
                </a:solidFill>
                <a:latin typeface="+mn-lt"/>
              </a:defRPr>
            </a:lvl1pPr>
          </a:lstStyle>
          <a:p>
            <a:pPr lvl="0"/>
            <a:endParaRPr lang="en-GB" dirty="0"/>
          </a:p>
        </p:txBody>
      </p:sp>
      <p:sp>
        <p:nvSpPr>
          <p:cNvPr id="6" name="Text Placeholder 11">
            <a:extLst>
              <a:ext uri="{FF2B5EF4-FFF2-40B4-BE49-F238E27FC236}">
                <a16:creationId xmlns:a16="http://schemas.microsoft.com/office/drawing/2014/main" id="{8EC86259-2F96-1B74-EF27-539FBFD4C128}"/>
              </a:ext>
            </a:extLst>
          </p:cNvPr>
          <p:cNvSpPr>
            <a:spLocks noGrp="1"/>
          </p:cNvSpPr>
          <p:nvPr>
            <p:ph type="body" sz="quarter" idx="22" hasCustomPrompt="1"/>
          </p:nvPr>
        </p:nvSpPr>
        <p:spPr>
          <a:xfrm>
            <a:off x="561495" y="3287323"/>
            <a:ext cx="2556000" cy="827507"/>
          </a:xfrm>
        </p:spPr>
        <p:txBody>
          <a:bodyPr lIns="0" tIns="144000" rIns="0" bIns="72000"/>
          <a:lstStyle>
            <a:lvl1pPr marL="0" indent="0" algn="ctr">
              <a:buNone/>
              <a:defRPr sz="4400">
                <a:solidFill>
                  <a:schemeClr val="tx2"/>
                </a:solidFill>
              </a:defRPr>
            </a:lvl1pPr>
          </a:lstStyle>
          <a:p>
            <a:pPr lvl="0"/>
            <a:r>
              <a:rPr lang="en-US" dirty="0"/>
              <a:t>00</a:t>
            </a:r>
            <a:endParaRPr lang="en-GB" dirty="0"/>
          </a:p>
        </p:txBody>
      </p:sp>
      <p:sp>
        <p:nvSpPr>
          <p:cNvPr id="7" name="Content Placeholder 25">
            <a:extLst>
              <a:ext uri="{FF2B5EF4-FFF2-40B4-BE49-F238E27FC236}">
                <a16:creationId xmlns:a16="http://schemas.microsoft.com/office/drawing/2014/main" id="{62AD46BE-E756-B0E1-217E-2295E900B24B}"/>
              </a:ext>
            </a:extLst>
          </p:cNvPr>
          <p:cNvSpPr>
            <a:spLocks noGrp="1"/>
          </p:cNvSpPr>
          <p:nvPr>
            <p:ph sz="quarter" idx="16" hasCustomPrompt="1"/>
          </p:nvPr>
        </p:nvSpPr>
        <p:spPr>
          <a:xfrm>
            <a:off x="561491" y="5452105"/>
            <a:ext cx="11078059" cy="426345"/>
          </a:xfrm>
          <a:noFill/>
        </p:spPr>
        <p:txBody>
          <a:bodyPr tIns="288000" rIns="144000"/>
          <a:lstStyle>
            <a:lvl1pPr marL="0" indent="0" algn="ctr">
              <a:buNone/>
              <a:defRPr lang="en-GB" sz="1200" b="0" dirty="0">
                <a:solidFill>
                  <a:srgbClr val="696963"/>
                </a:solidFill>
                <a:latin typeface="+mn-lt"/>
              </a:defRPr>
            </a:lvl1pPr>
          </a:lstStyle>
          <a:p>
            <a:pPr lvl="0"/>
            <a:r>
              <a:rPr lang="en-US" dirty="0"/>
              <a:t>Source text</a:t>
            </a:r>
            <a:endParaRPr lang="en-GB" dirty="0"/>
          </a:p>
        </p:txBody>
      </p:sp>
      <p:sp>
        <p:nvSpPr>
          <p:cNvPr id="9" name="Rectangle 8">
            <a:extLst>
              <a:ext uri="{FF2B5EF4-FFF2-40B4-BE49-F238E27FC236}">
                <a16:creationId xmlns:a16="http://schemas.microsoft.com/office/drawing/2014/main" id="{4E13C8A7-9996-4E3B-4589-465C3EA9CAAE}"/>
              </a:ext>
            </a:extLst>
          </p:cNvPr>
          <p:cNvSpPr>
            <a:spLocks noChangeAspect="1"/>
          </p:cNvSpPr>
          <p:nvPr userDrawn="1"/>
        </p:nvSpPr>
        <p:spPr>
          <a:xfrm>
            <a:off x="1302335" y="2207323"/>
            <a:ext cx="1080000" cy="108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17">
            <a:extLst>
              <a:ext uri="{FF2B5EF4-FFF2-40B4-BE49-F238E27FC236}">
                <a16:creationId xmlns:a16="http://schemas.microsoft.com/office/drawing/2014/main" id="{CCB72A20-B542-E2A0-6854-80B0D465B58A}"/>
              </a:ext>
            </a:extLst>
          </p:cNvPr>
          <p:cNvSpPr>
            <a:spLocks noGrp="1" noChangeAspect="1"/>
          </p:cNvSpPr>
          <p:nvPr>
            <p:ph type="pic" sz="quarter" idx="33" hasCustomPrompt="1"/>
          </p:nvPr>
        </p:nvSpPr>
        <p:spPr>
          <a:xfrm>
            <a:off x="1482335" y="2387323"/>
            <a:ext cx="720000" cy="720000"/>
          </a:xfrm>
        </p:spPr>
        <p:txBody>
          <a:bodyPr>
            <a:noAutofit/>
          </a:bodyPr>
          <a:lstStyle>
            <a:lvl1pPr marL="0" indent="0" algn="ctr">
              <a:buNone/>
              <a:defRPr sz="1400" b="0">
                <a:solidFill>
                  <a:schemeClr val="bg1"/>
                </a:solidFill>
              </a:defRPr>
            </a:lvl1pPr>
          </a:lstStyle>
          <a:p>
            <a:r>
              <a:rPr lang="en-GB" dirty="0"/>
              <a:t>icon</a:t>
            </a:r>
          </a:p>
        </p:txBody>
      </p:sp>
      <p:sp>
        <p:nvSpPr>
          <p:cNvPr id="11" name="Content Placeholder 25">
            <a:extLst>
              <a:ext uri="{FF2B5EF4-FFF2-40B4-BE49-F238E27FC236}">
                <a16:creationId xmlns:a16="http://schemas.microsoft.com/office/drawing/2014/main" id="{A8F2C23C-9CAE-5BFF-782B-6AF2A7142F16}"/>
              </a:ext>
            </a:extLst>
          </p:cNvPr>
          <p:cNvSpPr>
            <a:spLocks noGrp="1"/>
          </p:cNvSpPr>
          <p:nvPr>
            <p:ph sz="quarter" idx="34"/>
          </p:nvPr>
        </p:nvSpPr>
        <p:spPr>
          <a:xfrm>
            <a:off x="3396717" y="4109405"/>
            <a:ext cx="2556000" cy="1337276"/>
          </a:xfrm>
          <a:noFill/>
        </p:spPr>
        <p:txBody>
          <a:bodyPr lIns="0" tIns="0" rIns="0" bIns="288000"/>
          <a:lstStyle>
            <a:lvl1pPr marL="0" indent="0" algn="ctr">
              <a:lnSpc>
                <a:spcPct val="100000"/>
              </a:lnSpc>
              <a:buNone/>
              <a:defRPr lang="en-GB" sz="1800" b="0" dirty="0">
                <a:solidFill>
                  <a:schemeClr val="tx1"/>
                </a:solidFill>
                <a:latin typeface="+mn-lt"/>
              </a:defRPr>
            </a:lvl1pPr>
          </a:lstStyle>
          <a:p>
            <a:pPr lvl="0"/>
            <a:endParaRPr lang="en-GB" dirty="0"/>
          </a:p>
        </p:txBody>
      </p:sp>
      <p:sp>
        <p:nvSpPr>
          <p:cNvPr id="12" name="Text Placeholder 11">
            <a:extLst>
              <a:ext uri="{FF2B5EF4-FFF2-40B4-BE49-F238E27FC236}">
                <a16:creationId xmlns:a16="http://schemas.microsoft.com/office/drawing/2014/main" id="{5177E725-91C6-B991-C9BC-7611475FB97E}"/>
              </a:ext>
            </a:extLst>
          </p:cNvPr>
          <p:cNvSpPr>
            <a:spLocks noGrp="1"/>
          </p:cNvSpPr>
          <p:nvPr>
            <p:ph type="body" sz="quarter" idx="35" hasCustomPrompt="1"/>
          </p:nvPr>
        </p:nvSpPr>
        <p:spPr>
          <a:xfrm>
            <a:off x="3396713" y="3281898"/>
            <a:ext cx="2556000" cy="827507"/>
          </a:xfrm>
        </p:spPr>
        <p:txBody>
          <a:bodyPr lIns="0" tIns="144000" rIns="0" bIns="72000"/>
          <a:lstStyle>
            <a:lvl1pPr marL="0" indent="0" algn="ctr">
              <a:buNone/>
              <a:defRPr sz="4400">
                <a:solidFill>
                  <a:schemeClr val="tx2"/>
                </a:solidFill>
              </a:defRPr>
            </a:lvl1pPr>
          </a:lstStyle>
          <a:p>
            <a:pPr lvl="0"/>
            <a:r>
              <a:rPr lang="en-US" dirty="0"/>
              <a:t>00</a:t>
            </a:r>
            <a:endParaRPr lang="en-GB" dirty="0"/>
          </a:p>
        </p:txBody>
      </p:sp>
      <p:sp>
        <p:nvSpPr>
          <p:cNvPr id="14" name="Rectangle 13">
            <a:extLst>
              <a:ext uri="{FF2B5EF4-FFF2-40B4-BE49-F238E27FC236}">
                <a16:creationId xmlns:a16="http://schemas.microsoft.com/office/drawing/2014/main" id="{E98D5C9C-E9C3-9EFC-B1ED-AC9F2C854FC7}"/>
              </a:ext>
            </a:extLst>
          </p:cNvPr>
          <p:cNvSpPr>
            <a:spLocks noChangeAspect="1"/>
          </p:cNvSpPr>
          <p:nvPr userDrawn="1"/>
        </p:nvSpPr>
        <p:spPr>
          <a:xfrm>
            <a:off x="4137553" y="2201898"/>
            <a:ext cx="1080000" cy="108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Picture Placeholder 17">
            <a:extLst>
              <a:ext uri="{FF2B5EF4-FFF2-40B4-BE49-F238E27FC236}">
                <a16:creationId xmlns:a16="http://schemas.microsoft.com/office/drawing/2014/main" id="{1CD6ABE9-C4A7-4E70-7501-AA4C520D045B}"/>
              </a:ext>
            </a:extLst>
          </p:cNvPr>
          <p:cNvSpPr>
            <a:spLocks noGrp="1" noChangeAspect="1"/>
          </p:cNvSpPr>
          <p:nvPr>
            <p:ph type="pic" sz="quarter" idx="36" hasCustomPrompt="1"/>
          </p:nvPr>
        </p:nvSpPr>
        <p:spPr>
          <a:xfrm>
            <a:off x="4317553" y="2381898"/>
            <a:ext cx="720000" cy="720000"/>
          </a:xfrm>
        </p:spPr>
        <p:txBody>
          <a:bodyPr>
            <a:noAutofit/>
          </a:bodyPr>
          <a:lstStyle>
            <a:lvl1pPr marL="0" indent="0" algn="ctr">
              <a:buNone/>
              <a:defRPr sz="1400" b="0">
                <a:solidFill>
                  <a:schemeClr val="bg1"/>
                </a:solidFill>
              </a:defRPr>
            </a:lvl1pPr>
          </a:lstStyle>
          <a:p>
            <a:r>
              <a:rPr lang="en-GB" dirty="0"/>
              <a:t>icon</a:t>
            </a:r>
          </a:p>
        </p:txBody>
      </p:sp>
      <p:sp>
        <p:nvSpPr>
          <p:cNvPr id="20" name="Content Placeholder 25">
            <a:extLst>
              <a:ext uri="{FF2B5EF4-FFF2-40B4-BE49-F238E27FC236}">
                <a16:creationId xmlns:a16="http://schemas.microsoft.com/office/drawing/2014/main" id="{C8470F0E-C858-01A2-3158-335F570BAB69}"/>
              </a:ext>
            </a:extLst>
          </p:cNvPr>
          <p:cNvSpPr>
            <a:spLocks noGrp="1"/>
          </p:cNvSpPr>
          <p:nvPr>
            <p:ph sz="quarter" idx="37"/>
          </p:nvPr>
        </p:nvSpPr>
        <p:spPr>
          <a:xfrm>
            <a:off x="6234797" y="4123861"/>
            <a:ext cx="2556000" cy="1337276"/>
          </a:xfrm>
          <a:noFill/>
        </p:spPr>
        <p:txBody>
          <a:bodyPr lIns="0" tIns="0" rIns="0" bIns="288000"/>
          <a:lstStyle>
            <a:lvl1pPr marL="0" indent="0" algn="ctr">
              <a:lnSpc>
                <a:spcPct val="100000"/>
              </a:lnSpc>
              <a:buNone/>
              <a:defRPr lang="en-GB" sz="1800" b="0" dirty="0">
                <a:solidFill>
                  <a:schemeClr val="tx1"/>
                </a:solidFill>
                <a:latin typeface="+mn-lt"/>
              </a:defRPr>
            </a:lvl1pPr>
          </a:lstStyle>
          <a:p>
            <a:pPr lvl="0"/>
            <a:endParaRPr lang="en-GB" dirty="0"/>
          </a:p>
        </p:txBody>
      </p:sp>
      <p:sp>
        <p:nvSpPr>
          <p:cNvPr id="27" name="Text Placeholder 11">
            <a:extLst>
              <a:ext uri="{FF2B5EF4-FFF2-40B4-BE49-F238E27FC236}">
                <a16:creationId xmlns:a16="http://schemas.microsoft.com/office/drawing/2014/main" id="{0E446C8E-4B1F-E1AF-CE7A-29F0AC4CCA33}"/>
              </a:ext>
            </a:extLst>
          </p:cNvPr>
          <p:cNvSpPr>
            <a:spLocks noGrp="1"/>
          </p:cNvSpPr>
          <p:nvPr>
            <p:ph type="body" sz="quarter" idx="38" hasCustomPrompt="1"/>
          </p:nvPr>
        </p:nvSpPr>
        <p:spPr>
          <a:xfrm>
            <a:off x="6234793" y="3296354"/>
            <a:ext cx="2556000" cy="827507"/>
          </a:xfrm>
        </p:spPr>
        <p:txBody>
          <a:bodyPr lIns="0" tIns="144000" rIns="0" bIns="72000"/>
          <a:lstStyle>
            <a:lvl1pPr marL="0" indent="0" algn="ctr">
              <a:buNone/>
              <a:defRPr sz="4400">
                <a:solidFill>
                  <a:schemeClr val="tx2"/>
                </a:solidFill>
              </a:defRPr>
            </a:lvl1pPr>
          </a:lstStyle>
          <a:p>
            <a:pPr lvl="0"/>
            <a:r>
              <a:rPr lang="en-US" dirty="0"/>
              <a:t>00</a:t>
            </a:r>
            <a:endParaRPr lang="en-GB" dirty="0"/>
          </a:p>
        </p:txBody>
      </p:sp>
      <p:sp>
        <p:nvSpPr>
          <p:cNvPr id="28" name="Rectangle 27">
            <a:extLst>
              <a:ext uri="{FF2B5EF4-FFF2-40B4-BE49-F238E27FC236}">
                <a16:creationId xmlns:a16="http://schemas.microsoft.com/office/drawing/2014/main" id="{DFCAB709-F311-CA27-2A40-96D4AE0B8268}"/>
              </a:ext>
            </a:extLst>
          </p:cNvPr>
          <p:cNvSpPr>
            <a:spLocks noChangeAspect="1"/>
          </p:cNvSpPr>
          <p:nvPr userDrawn="1"/>
        </p:nvSpPr>
        <p:spPr>
          <a:xfrm>
            <a:off x="6975633" y="2216354"/>
            <a:ext cx="1080000" cy="108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Picture Placeholder 17">
            <a:extLst>
              <a:ext uri="{FF2B5EF4-FFF2-40B4-BE49-F238E27FC236}">
                <a16:creationId xmlns:a16="http://schemas.microsoft.com/office/drawing/2014/main" id="{4CE16FC3-06E3-52D2-AAE5-35E7CC4E9D13}"/>
              </a:ext>
            </a:extLst>
          </p:cNvPr>
          <p:cNvSpPr>
            <a:spLocks noGrp="1" noChangeAspect="1"/>
          </p:cNvSpPr>
          <p:nvPr>
            <p:ph type="pic" sz="quarter" idx="39" hasCustomPrompt="1"/>
          </p:nvPr>
        </p:nvSpPr>
        <p:spPr>
          <a:xfrm>
            <a:off x="7155633" y="2396354"/>
            <a:ext cx="720000" cy="720000"/>
          </a:xfrm>
        </p:spPr>
        <p:txBody>
          <a:bodyPr>
            <a:noAutofit/>
          </a:bodyPr>
          <a:lstStyle>
            <a:lvl1pPr marL="0" indent="0" algn="ctr">
              <a:buNone/>
              <a:defRPr sz="1400" b="0">
                <a:solidFill>
                  <a:schemeClr val="bg1"/>
                </a:solidFill>
              </a:defRPr>
            </a:lvl1pPr>
          </a:lstStyle>
          <a:p>
            <a:r>
              <a:rPr lang="en-GB" dirty="0"/>
              <a:t>icon</a:t>
            </a:r>
          </a:p>
        </p:txBody>
      </p:sp>
      <p:sp>
        <p:nvSpPr>
          <p:cNvPr id="30" name="Content Placeholder 25">
            <a:extLst>
              <a:ext uri="{FF2B5EF4-FFF2-40B4-BE49-F238E27FC236}">
                <a16:creationId xmlns:a16="http://schemas.microsoft.com/office/drawing/2014/main" id="{3E2151AC-0184-718C-F5DA-8C0A15B42559}"/>
              </a:ext>
            </a:extLst>
          </p:cNvPr>
          <p:cNvSpPr>
            <a:spLocks noGrp="1"/>
          </p:cNvSpPr>
          <p:nvPr>
            <p:ph sz="quarter" idx="40"/>
          </p:nvPr>
        </p:nvSpPr>
        <p:spPr>
          <a:xfrm>
            <a:off x="9083550" y="4109405"/>
            <a:ext cx="2556000" cy="1337276"/>
          </a:xfrm>
          <a:noFill/>
        </p:spPr>
        <p:txBody>
          <a:bodyPr lIns="0" tIns="0" rIns="0" bIns="288000"/>
          <a:lstStyle>
            <a:lvl1pPr marL="0" indent="0" algn="ctr">
              <a:lnSpc>
                <a:spcPct val="100000"/>
              </a:lnSpc>
              <a:buNone/>
              <a:defRPr lang="en-GB" sz="1800" b="0" dirty="0">
                <a:solidFill>
                  <a:schemeClr val="tx1"/>
                </a:solidFill>
                <a:latin typeface="+mn-lt"/>
              </a:defRPr>
            </a:lvl1pPr>
          </a:lstStyle>
          <a:p>
            <a:pPr lvl="0"/>
            <a:endParaRPr lang="en-GB" dirty="0"/>
          </a:p>
        </p:txBody>
      </p:sp>
      <p:sp>
        <p:nvSpPr>
          <p:cNvPr id="31" name="Text Placeholder 11">
            <a:extLst>
              <a:ext uri="{FF2B5EF4-FFF2-40B4-BE49-F238E27FC236}">
                <a16:creationId xmlns:a16="http://schemas.microsoft.com/office/drawing/2014/main" id="{2238CDA9-F902-A766-3962-B7E32FA95312}"/>
              </a:ext>
            </a:extLst>
          </p:cNvPr>
          <p:cNvSpPr>
            <a:spLocks noGrp="1"/>
          </p:cNvSpPr>
          <p:nvPr>
            <p:ph type="body" sz="quarter" idx="41" hasCustomPrompt="1"/>
          </p:nvPr>
        </p:nvSpPr>
        <p:spPr>
          <a:xfrm>
            <a:off x="9083546" y="3281898"/>
            <a:ext cx="2556000" cy="827507"/>
          </a:xfrm>
        </p:spPr>
        <p:txBody>
          <a:bodyPr lIns="0" tIns="144000" rIns="0" bIns="72000"/>
          <a:lstStyle>
            <a:lvl1pPr marL="0" indent="0" algn="ctr">
              <a:buNone/>
              <a:defRPr sz="4400">
                <a:solidFill>
                  <a:schemeClr val="tx2"/>
                </a:solidFill>
              </a:defRPr>
            </a:lvl1pPr>
          </a:lstStyle>
          <a:p>
            <a:pPr lvl="0"/>
            <a:r>
              <a:rPr lang="en-US" dirty="0"/>
              <a:t>00</a:t>
            </a:r>
            <a:endParaRPr lang="en-GB" dirty="0"/>
          </a:p>
        </p:txBody>
      </p:sp>
      <p:sp>
        <p:nvSpPr>
          <p:cNvPr id="32" name="Rectangle 31">
            <a:extLst>
              <a:ext uri="{FF2B5EF4-FFF2-40B4-BE49-F238E27FC236}">
                <a16:creationId xmlns:a16="http://schemas.microsoft.com/office/drawing/2014/main" id="{F6E8D4D1-F2D6-44E7-A65D-85E65B61B01B}"/>
              </a:ext>
            </a:extLst>
          </p:cNvPr>
          <p:cNvSpPr>
            <a:spLocks noChangeAspect="1"/>
          </p:cNvSpPr>
          <p:nvPr userDrawn="1"/>
        </p:nvSpPr>
        <p:spPr>
          <a:xfrm>
            <a:off x="9824386" y="2201898"/>
            <a:ext cx="1080000" cy="108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Picture Placeholder 17">
            <a:extLst>
              <a:ext uri="{FF2B5EF4-FFF2-40B4-BE49-F238E27FC236}">
                <a16:creationId xmlns:a16="http://schemas.microsoft.com/office/drawing/2014/main" id="{FA2F97A6-4506-4E10-BD72-1793E08E7CE9}"/>
              </a:ext>
            </a:extLst>
          </p:cNvPr>
          <p:cNvSpPr>
            <a:spLocks noGrp="1" noChangeAspect="1"/>
          </p:cNvSpPr>
          <p:nvPr>
            <p:ph type="pic" sz="quarter" idx="42" hasCustomPrompt="1"/>
          </p:nvPr>
        </p:nvSpPr>
        <p:spPr>
          <a:xfrm>
            <a:off x="10004386" y="2381898"/>
            <a:ext cx="720000" cy="720000"/>
          </a:xfrm>
        </p:spPr>
        <p:txBody>
          <a:bodyPr>
            <a:noAutofit/>
          </a:bodyPr>
          <a:lstStyle>
            <a:lvl1pPr marL="0" indent="0" algn="ctr">
              <a:buNone/>
              <a:defRPr sz="1400" b="0">
                <a:solidFill>
                  <a:schemeClr val="bg1"/>
                </a:solidFill>
              </a:defRPr>
            </a:lvl1pPr>
          </a:lstStyle>
          <a:p>
            <a:r>
              <a:rPr lang="en-GB" dirty="0"/>
              <a:t>icon</a:t>
            </a:r>
          </a:p>
        </p:txBody>
      </p:sp>
    </p:spTree>
    <p:extLst>
      <p:ext uri="{BB962C8B-B14F-4D97-AF65-F5344CB8AC3E}">
        <p14:creationId xmlns:p14="http://schemas.microsoft.com/office/powerpoint/2010/main" val="2897799371"/>
      </p:ext>
    </p:extLst>
  </p:cSld>
  <p:clrMapOvr>
    <a:masterClrMapping/>
  </p:clrMapOvr>
  <p:extLst>
    <p:ext uri="{DCECCB84-F9BA-43D5-87BE-67443E8EF086}">
      <p15:sldGuideLst xmlns:p15="http://schemas.microsoft.com/office/powerpoint/2012/main">
        <p15:guide id="1" orient="horz" pos="845">
          <p15:clr>
            <a:srgbClr val="FBAE40"/>
          </p15:clr>
        </p15:guide>
        <p15:guide id="2" orient="horz" pos="370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Dark Pictur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4" name="Footer Placeholder 3">
            <a:extLst>
              <a:ext uri="{FF2B5EF4-FFF2-40B4-BE49-F238E27FC236}">
                <a16:creationId xmlns:a16="http://schemas.microsoft.com/office/drawing/2014/main" id="{76C05877-7F99-2C20-E7F2-7E137E6945F1}"/>
              </a:ext>
            </a:extLst>
          </p:cNvPr>
          <p:cNvSpPr>
            <a:spLocks noGrp="1"/>
          </p:cNvSpPr>
          <p:nvPr>
            <p:ph type="ftr" sz="quarter" idx="11"/>
          </p:nvPr>
        </p:nvSpPr>
        <p:spPr/>
        <p:txBody>
          <a:bodyPr/>
          <a:lstStyle/>
          <a:p>
            <a:r>
              <a:rPr lang="en-GB"/>
              <a:t>Footer Section</a:t>
            </a:r>
            <a:endParaRPr lang="en-GB" dirty="0"/>
          </a:p>
        </p:txBody>
      </p:sp>
      <p:sp>
        <p:nvSpPr>
          <p:cNvPr id="10" name="Picture Placeholder 9">
            <a:extLst>
              <a:ext uri="{FF2B5EF4-FFF2-40B4-BE49-F238E27FC236}">
                <a16:creationId xmlns:a16="http://schemas.microsoft.com/office/drawing/2014/main" id="{B6CCDF40-F067-5C16-3E03-ACC499915B54}"/>
              </a:ext>
            </a:extLst>
          </p:cNvPr>
          <p:cNvSpPr>
            <a:spLocks noGrp="1"/>
          </p:cNvSpPr>
          <p:nvPr>
            <p:ph type="pic" sz="quarter" idx="13" hasCustomPrompt="1"/>
          </p:nvPr>
        </p:nvSpPr>
        <p:spPr>
          <a:xfrm>
            <a:off x="6383338" y="550862"/>
            <a:ext cx="5256212" cy="5038726"/>
          </a:xfrm>
        </p:spPr>
        <p:txBody>
          <a:bodyPr/>
          <a:lstStyle>
            <a:lvl1pPr marL="342900" indent="-342900">
              <a:buFont typeface="Arial" panose="020B0604020202020204" pitchFamily="34" charset="0"/>
              <a:buChar char="•"/>
              <a:defRPr sz="2000"/>
            </a:lvl1pPr>
          </a:lstStyle>
          <a:p>
            <a:r>
              <a:rPr lang="en-GB" dirty="0"/>
              <a:t>Dark picture</a:t>
            </a:r>
          </a:p>
        </p:txBody>
      </p:sp>
      <p:sp>
        <p:nvSpPr>
          <p:cNvPr id="2" name="SmartArt Placeholder 11">
            <a:extLst>
              <a:ext uri="{FF2B5EF4-FFF2-40B4-BE49-F238E27FC236}">
                <a16:creationId xmlns:a16="http://schemas.microsoft.com/office/drawing/2014/main" id="{719CE375-2CCA-7EC5-582B-BC761A0B01A2}"/>
              </a:ext>
            </a:extLst>
          </p:cNvPr>
          <p:cNvSpPr>
            <a:spLocks noGrp="1" noRot="1" noMove="1" noResize="1" noEditPoints="1" noAdjustHandles="1" noChangeArrowheads="1" noChangeShapeType="1"/>
          </p:cNvSpPr>
          <p:nvPr>
            <p:ph type="dgm" sz="quarter" idx="14" hasCustomPrompt="1"/>
          </p:nvPr>
        </p:nvSpPr>
        <p:spPr>
          <a:xfrm>
            <a:off x="9192000" y="836613"/>
            <a:ext cx="2160000" cy="443003"/>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solidFill>
                  <a:schemeClr val="tx1"/>
                </a:solidFill>
              </a:defRPr>
            </a:lvl1pPr>
          </a:lstStyle>
          <a:p>
            <a:r>
              <a:rPr lang="en-GB" dirty="0"/>
              <a:t>Yellow Mark</a:t>
            </a:r>
          </a:p>
        </p:txBody>
      </p:sp>
      <p:sp>
        <p:nvSpPr>
          <p:cNvPr id="9" name="Content Placeholder 25">
            <a:extLst>
              <a:ext uri="{FF2B5EF4-FFF2-40B4-BE49-F238E27FC236}">
                <a16:creationId xmlns:a16="http://schemas.microsoft.com/office/drawing/2014/main" id="{958FB3A3-57D6-E749-1587-7CA1BCE68A15}"/>
              </a:ext>
            </a:extLst>
          </p:cNvPr>
          <p:cNvSpPr>
            <a:spLocks noGrp="1"/>
          </p:cNvSpPr>
          <p:nvPr>
            <p:ph sz="quarter" idx="16" hasCustomPrompt="1"/>
          </p:nvPr>
        </p:nvSpPr>
        <p:spPr>
          <a:xfrm>
            <a:off x="561496" y="5601329"/>
            <a:ext cx="11088687" cy="311606"/>
          </a:xfrm>
          <a:noFill/>
        </p:spPr>
        <p:txBody>
          <a:bodyPr tIns="144000" rIns="144000"/>
          <a:lstStyle>
            <a:lvl1pPr marL="0" indent="0" algn="l">
              <a:buNone/>
              <a:defRPr lang="en-GB" sz="1200" b="0" dirty="0">
                <a:solidFill>
                  <a:srgbClr val="696963"/>
                </a:solidFill>
                <a:latin typeface="+mn-lt"/>
              </a:defRPr>
            </a:lvl1pPr>
          </a:lstStyle>
          <a:p>
            <a:pPr lvl="0"/>
            <a:r>
              <a:rPr lang="en-US" dirty="0"/>
              <a:t>Source text</a:t>
            </a:r>
            <a:endParaRPr lang="en-GB" dirty="0"/>
          </a:p>
        </p:txBody>
      </p:sp>
      <p:sp>
        <p:nvSpPr>
          <p:cNvPr id="5" name="Title 1">
            <a:extLst>
              <a:ext uri="{FF2B5EF4-FFF2-40B4-BE49-F238E27FC236}">
                <a16:creationId xmlns:a16="http://schemas.microsoft.com/office/drawing/2014/main" id="{EFBCE593-50FD-B73B-FF0A-36DF06F08C5B}"/>
              </a:ext>
            </a:extLst>
          </p:cNvPr>
          <p:cNvSpPr>
            <a:spLocks noGrp="1"/>
          </p:cNvSpPr>
          <p:nvPr>
            <p:ph type="title" hasCustomPrompt="1"/>
          </p:nvPr>
        </p:nvSpPr>
        <p:spPr>
          <a:xfrm>
            <a:off x="561497" y="1185734"/>
            <a:ext cx="5247167" cy="823912"/>
          </a:xfrm>
        </p:spPr>
        <p:txBody>
          <a:bodyPr bIns="288000"/>
          <a:lstStyle>
            <a:lvl1pPr algn="l">
              <a:defRPr sz="3600"/>
            </a:lvl1pPr>
          </a:lstStyle>
          <a:p>
            <a:r>
              <a:rPr lang="en-GB" dirty="0"/>
              <a:t>Heading</a:t>
            </a:r>
          </a:p>
        </p:txBody>
      </p:sp>
      <p:sp>
        <p:nvSpPr>
          <p:cNvPr id="6" name="Content Placeholder 25">
            <a:extLst>
              <a:ext uri="{FF2B5EF4-FFF2-40B4-BE49-F238E27FC236}">
                <a16:creationId xmlns:a16="http://schemas.microsoft.com/office/drawing/2014/main" id="{7577ED13-721D-CB65-2641-41073EF26FD3}"/>
              </a:ext>
            </a:extLst>
          </p:cNvPr>
          <p:cNvSpPr>
            <a:spLocks noGrp="1"/>
          </p:cNvSpPr>
          <p:nvPr>
            <p:ph sz="quarter" idx="12" hasCustomPrompt="1"/>
          </p:nvPr>
        </p:nvSpPr>
        <p:spPr>
          <a:xfrm>
            <a:off x="561498" y="2021387"/>
            <a:ext cx="5247166" cy="2815226"/>
          </a:xfrm>
          <a:noFill/>
        </p:spPr>
        <p:txBody>
          <a:bodyPr/>
          <a:lstStyle>
            <a:lvl1pPr marL="0" indent="0" algn="l">
              <a:lnSpc>
                <a:spcPct val="100000"/>
              </a:lnSpc>
              <a:buNone/>
              <a:defRPr lang="en-GB" sz="1800" b="0" dirty="0">
                <a:solidFill>
                  <a:schemeClr val="tx1"/>
                </a:solidFill>
                <a:latin typeface="+mn-lt"/>
              </a:defRPr>
            </a:lvl1pPr>
          </a:lstStyle>
          <a:p>
            <a:pPr lvl="0"/>
            <a:r>
              <a:rPr lang="en-US" dirty="0"/>
              <a:t>Body</a:t>
            </a:r>
            <a:endParaRPr lang="en-GB" dirty="0"/>
          </a:p>
        </p:txBody>
      </p:sp>
    </p:spTree>
    <p:extLst>
      <p:ext uri="{BB962C8B-B14F-4D97-AF65-F5344CB8AC3E}">
        <p14:creationId xmlns:p14="http://schemas.microsoft.com/office/powerpoint/2010/main" val="4243002647"/>
      </p:ext>
    </p:extLst>
  </p:cSld>
  <p:clrMapOvr>
    <a:masterClrMapping/>
  </p:clrMapOvr>
  <p:extLst>
    <p:ext uri="{DCECCB84-F9BA-43D5-87BE-67443E8EF086}">
      <p15:sldGuideLst xmlns:p15="http://schemas.microsoft.com/office/powerpoint/2012/main">
        <p15:guide id="1" orient="horz" pos="3521">
          <p15:clr>
            <a:srgbClr val="FBAE40"/>
          </p15:clr>
        </p15:guide>
        <p15:guide id="2" pos="3840">
          <p15:clr>
            <a:srgbClr val="FBAE40"/>
          </p15:clr>
        </p15:guide>
        <p15:guide id="3" pos="4021">
          <p15:clr>
            <a:srgbClr val="FBAE40"/>
          </p15:clr>
        </p15:guide>
        <p15:guide id="4" pos="3659">
          <p15:clr>
            <a:srgbClr val="FBAE40"/>
          </p15:clr>
        </p15:guide>
        <p15:guide id="5" orient="horz" pos="216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Light Pictur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4" name="Footer Placeholder 3">
            <a:extLst>
              <a:ext uri="{FF2B5EF4-FFF2-40B4-BE49-F238E27FC236}">
                <a16:creationId xmlns:a16="http://schemas.microsoft.com/office/drawing/2014/main" id="{76C05877-7F99-2C20-E7F2-7E137E6945F1}"/>
              </a:ext>
            </a:extLst>
          </p:cNvPr>
          <p:cNvSpPr>
            <a:spLocks noGrp="1"/>
          </p:cNvSpPr>
          <p:nvPr>
            <p:ph type="ftr" sz="quarter" idx="11"/>
          </p:nvPr>
        </p:nvSpPr>
        <p:spPr/>
        <p:txBody>
          <a:bodyPr/>
          <a:lstStyle/>
          <a:p>
            <a:r>
              <a:rPr lang="en-GB"/>
              <a:t>Footer Section</a:t>
            </a:r>
            <a:endParaRPr lang="en-GB" dirty="0"/>
          </a:p>
        </p:txBody>
      </p:sp>
      <p:sp>
        <p:nvSpPr>
          <p:cNvPr id="10" name="Picture Placeholder 9">
            <a:extLst>
              <a:ext uri="{FF2B5EF4-FFF2-40B4-BE49-F238E27FC236}">
                <a16:creationId xmlns:a16="http://schemas.microsoft.com/office/drawing/2014/main" id="{B6CCDF40-F067-5C16-3E03-ACC499915B54}"/>
              </a:ext>
            </a:extLst>
          </p:cNvPr>
          <p:cNvSpPr>
            <a:spLocks noGrp="1"/>
          </p:cNvSpPr>
          <p:nvPr>
            <p:ph type="pic" sz="quarter" idx="13" hasCustomPrompt="1"/>
          </p:nvPr>
        </p:nvSpPr>
        <p:spPr>
          <a:xfrm>
            <a:off x="6383338" y="550862"/>
            <a:ext cx="5256212" cy="5038726"/>
          </a:xfrm>
        </p:spPr>
        <p:txBody>
          <a:bodyPr/>
          <a:lstStyle>
            <a:lvl1pPr marL="342900" indent="-342900">
              <a:buFont typeface="Arial" panose="020B0604020202020204" pitchFamily="34" charset="0"/>
              <a:buChar char="•"/>
              <a:defRPr sz="2000"/>
            </a:lvl1pPr>
          </a:lstStyle>
          <a:p>
            <a:r>
              <a:rPr lang="en-GB" dirty="0"/>
              <a:t>Light picture</a:t>
            </a:r>
          </a:p>
        </p:txBody>
      </p:sp>
      <p:sp>
        <p:nvSpPr>
          <p:cNvPr id="5" name="SmartArt Placeholder 34">
            <a:extLst>
              <a:ext uri="{FF2B5EF4-FFF2-40B4-BE49-F238E27FC236}">
                <a16:creationId xmlns:a16="http://schemas.microsoft.com/office/drawing/2014/main" id="{8371410C-17E0-8F98-3D9D-A14071891720}"/>
              </a:ext>
            </a:extLst>
          </p:cNvPr>
          <p:cNvSpPr>
            <a:spLocks noGrp="1"/>
          </p:cNvSpPr>
          <p:nvPr>
            <p:ph type="dgm" sz="quarter" idx="16" hasCustomPrompt="1"/>
          </p:nvPr>
        </p:nvSpPr>
        <p:spPr>
          <a:xfrm>
            <a:off x="9192000" y="836613"/>
            <a:ext cx="2159012" cy="442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solidFill>
                  <a:schemeClr val="tx1"/>
                </a:solidFill>
              </a:defRPr>
            </a:lvl1pPr>
          </a:lstStyle>
          <a:p>
            <a:r>
              <a:rPr lang="en-GB" dirty="0"/>
              <a:t>Green Mark</a:t>
            </a:r>
          </a:p>
        </p:txBody>
      </p:sp>
      <p:sp>
        <p:nvSpPr>
          <p:cNvPr id="6" name="Content Placeholder 25">
            <a:extLst>
              <a:ext uri="{FF2B5EF4-FFF2-40B4-BE49-F238E27FC236}">
                <a16:creationId xmlns:a16="http://schemas.microsoft.com/office/drawing/2014/main" id="{7A72CF38-D65F-EC59-8EEA-14CA0E34D0E4}"/>
              </a:ext>
            </a:extLst>
          </p:cNvPr>
          <p:cNvSpPr>
            <a:spLocks noGrp="1"/>
          </p:cNvSpPr>
          <p:nvPr>
            <p:ph sz="quarter" idx="17" hasCustomPrompt="1"/>
          </p:nvPr>
        </p:nvSpPr>
        <p:spPr>
          <a:xfrm>
            <a:off x="561496" y="5601329"/>
            <a:ext cx="11088687" cy="311606"/>
          </a:xfrm>
          <a:noFill/>
        </p:spPr>
        <p:txBody>
          <a:bodyPr tIns="144000" rIns="144000"/>
          <a:lstStyle>
            <a:lvl1pPr marL="0" indent="0" algn="l">
              <a:buNone/>
              <a:defRPr lang="en-GB" sz="1200" b="0" dirty="0">
                <a:solidFill>
                  <a:srgbClr val="696963"/>
                </a:solidFill>
                <a:latin typeface="+mn-lt"/>
              </a:defRPr>
            </a:lvl1pPr>
          </a:lstStyle>
          <a:p>
            <a:pPr lvl="0"/>
            <a:r>
              <a:rPr lang="en-US" dirty="0"/>
              <a:t>Source text</a:t>
            </a:r>
            <a:endParaRPr lang="en-GB" dirty="0"/>
          </a:p>
        </p:txBody>
      </p:sp>
      <p:sp>
        <p:nvSpPr>
          <p:cNvPr id="2" name="Title 1">
            <a:extLst>
              <a:ext uri="{FF2B5EF4-FFF2-40B4-BE49-F238E27FC236}">
                <a16:creationId xmlns:a16="http://schemas.microsoft.com/office/drawing/2014/main" id="{D42A2900-3A65-A4D6-1C9F-0375FA20A1B9}"/>
              </a:ext>
            </a:extLst>
          </p:cNvPr>
          <p:cNvSpPr>
            <a:spLocks noGrp="1"/>
          </p:cNvSpPr>
          <p:nvPr>
            <p:ph type="title" hasCustomPrompt="1"/>
          </p:nvPr>
        </p:nvSpPr>
        <p:spPr>
          <a:xfrm>
            <a:off x="561497" y="1185734"/>
            <a:ext cx="5247167" cy="823912"/>
          </a:xfrm>
        </p:spPr>
        <p:txBody>
          <a:bodyPr bIns="288000"/>
          <a:lstStyle>
            <a:lvl1pPr algn="l">
              <a:defRPr sz="3600"/>
            </a:lvl1pPr>
          </a:lstStyle>
          <a:p>
            <a:r>
              <a:rPr lang="en-GB" dirty="0"/>
              <a:t>Heading</a:t>
            </a:r>
          </a:p>
        </p:txBody>
      </p:sp>
      <p:sp>
        <p:nvSpPr>
          <p:cNvPr id="9" name="Content Placeholder 25">
            <a:extLst>
              <a:ext uri="{FF2B5EF4-FFF2-40B4-BE49-F238E27FC236}">
                <a16:creationId xmlns:a16="http://schemas.microsoft.com/office/drawing/2014/main" id="{C5EB82E7-02F3-BB86-B4D9-DBFDAD786472}"/>
              </a:ext>
            </a:extLst>
          </p:cNvPr>
          <p:cNvSpPr>
            <a:spLocks noGrp="1"/>
          </p:cNvSpPr>
          <p:nvPr>
            <p:ph sz="quarter" idx="12" hasCustomPrompt="1"/>
          </p:nvPr>
        </p:nvSpPr>
        <p:spPr>
          <a:xfrm>
            <a:off x="561498" y="2021387"/>
            <a:ext cx="5247166" cy="2815226"/>
          </a:xfrm>
          <a:noFill/>
        </p:spPr>
        <p:txBody>
          <a:bodyPr/>
          <a:lstStyle>
            <a:lvl1pPr marL="0" indent="0" algn="l">
              <a:lnSpc>
                <a:spcPct val="100000"/>
              </a:lnSpc>
              <a:buNone/>
              <a:defRPr lang="en-GB" sz="1800" b="0" dirty="0">
                <a:solidFill>
                  <a:schemeClr val="tx1"/>
                </a:solidFill>
                <a:latin typeface="+mn-lt"/>
              </a:defRPr>
            </a:lvl1pPr>
          </a:lstStyle>
          <a:p>
            <a:pPr lvl="0"/>
            <a:r>
              <a:rPr lang="en-US" dirty="0"/>
              <a:t>Body</a:t>
            </a:r>
            <a:endParaRPr lang="en-GB" dirty="0"/>
          </a:p>
        </p:txBody>
      </p:sp>
    </p:spTree>
    <p:extLst>
      <p:ext uri="{BB962C8B-B14F-4D97-AF65-F5344CB8AC3E}">
        <p14:creationId xmlns:p14="http://schemas.microsoft.com/office/powerpoint/2010/main" val="37149158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ata Palet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4" name="Footer Placeholder 3">
            <a:extLst>
              <a:ext uri="{FF2B5EF4-FFF2-40B4-BE49-F238E27FC236}">
                <a16:creationId xmlns:a16="http://schemas.microsoft.com/office/drawing/2014/main" id="{76C05877-7F99-2C20-E7F2-7E137E6945F1}"/>
              </a:ext>
            </a:extLst>
          </p:cNvPr>
          <p:cNvSpPr>
            <a:spLocks noGrp="1"/>
          </p:cNvSpPr>
          <p:nvPr>
            <p:ph type="ftr" sz="quarter" idx="11"/>
          </p:nvPr>
        </p:nvSpPr>
        <p:spPr/>
        <p:txBody>
          <a:bodyPr/>
          <a:lstStyle/>
          <a:p>
            <a:r>
              <a:rPr lang="en-GB"/>
              <a:t>Footer Section</a:t>
            </a:r>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p:cNvSpPr>
          <p:nvPr>
            <p:ph type="dgm" sz="quarter" idx="14" hasCustomPrompt="1"/>
          </p:nvPr>
        </p:nvSpPr>
        <p:spPr>
          <a:xfrm>
            <a:off x="1830625"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solidFill>
                  <a:schemeClr val="tx1"/>
                </a:solidFill>
              </a:defRPr>
            </a:lvl1pPr>
          </a:lstStyle>
          <a:p>
            <a:r>
              <a:rPr lang="en-GB" dirty="0"/>
              <a:t>Green mark</a:t>
            </a:r>
          </a:p>
        </p:txBody>
      </p:sp>
      <p:sp>
        <p:nvSpPr>
          <p:cNvPr id="11" name="Rectangle 10">
            <a:extLst>
              <a:ext uri="{FF2B5EF4-FFF2-40B4-BE49-F238E27FC236}">
                <a16:creationId xmlns:a16="http://schemas.microsoft.com/office/drawing/2014/main" id="{A98943D9-1DEC-DB8D-16FA-FF937EFD58AE}"/>
              </a:ext>
            </a:extLst>
          </p:cNvPr>
          <p:cNvSpPr/>
          <p:nvPr userDrawn="1"/>
        </p:nvSpPr>
        <p:spPr>
          <a:xfrm>
            <a:off x="4439998" y="549275"/>
            <a:ext cx="1591200" cy="9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3C45F9A-EAB1-74D5-98CD-E1F73B15BE74}"/>
              </a:ext>
            </a:extLst>
          </p:cNvPr>
          <p:cNvSpPr/>
          <p:nvPr userDrawn="1"/>
        </p:nvSpPr>
        <p:spPr>
          <a:xfrm>
            <a:off x="6309368" y="549275"/>
            <a:ext cx="1591200" cy="9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1B2601DD-B6F1-2B03-BB3D-73EEF406801F}"/>
              </a:ext>
            </a:extLst>
          </p:cNvPr>
          <p:cNvSpPr/>
          <p:nvPr userDrawn="1"/>
        </p:nvSpPr>
        <p:spPr>
          <a:xfrm>
            <a:off x="8178738" y="549275"/>
            <a:ext cx="1591200" cy="9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0C6271C-E17B-FE04-B0EE-2C0C281F1F0B}"/>
              </a:ext>
            </a:extLst>
          </p:cNvPr>
          <p:cNvSpPr/>
          <p:nvPr userDrawn="1"/>
        </p:nvSpPr>
        <p:spPr>
          <a:xfrm>
            <a:off x="10048109" y="549275"/>
            <a:ext cx="1591200" cy="97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E1BC58E8-D91B-46FE-4962-4B9C5548CD6B}"/>
              </a:ext>
            </a:extLst>
          </p:cNvPr>
          <p:cNvSpPr txBox="1"/>
          <p:nvPr userDrawn="1"/>
        </p:nvSpPr>
        <p:spPr>
          <a:xfrm>
            <a:off x="4440238" y="1845000"/>
            <a:ext cx="1590960" cy="246221"/>
          </a:xfrm>
          <a:prstGeom prst="rect">
            <a:avLst/>
          </a:prstGeom>
          <a:noFill/>
        </p:spPr>
        <p:txBody>
          <a:bodyPr wrap="square" lIns="0" tIns="0" rIns="0" bIns="0" rtlCol="0">
            <a:spAutoFit/>
          </a:bodyPr>
          <a:lstStyle/>
          <a:p>
            <a:r>
              <a:rPr lang="en-GB" sz="1600" dirty="0"/>
              <a:t>#18855F</a:t>
            </a:r>
          </a:p>
        </p:txBody>
      </p:sp>
      <p:sp>
        <p:nvSpPr>
          <p:cNvPr id="15" name="Rectangle 14">
            <a:extLst>
              <a:ext uri="{FF2B5EF4-FFF2-40B4-BE49-F238E27FC236}">
                <a16:creationId xmlns:a16="http://schemas.microsoft.com/office/drawing/2014/main" id="{5B8A0627-A3E4-0561-DD76-F91E6B8633DC}"/>
              </a:ext>
            </a:extLst>
          </p:cNvPr>
          <p:cNvSpPr/>
          <p:nvPr userDrawn="1"/>
        </p:nvSpPr>
        <p:spPr>
          <a:xfrm>
            <a:off x="4439998" y="2300518"/>
            <a:ext cx="1591200" cy="97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287F5BFB-9660-2AC2-219B-5E52195F9A66}"/>
              </a:ext>
            </a:extLst>
          </p:cNvPr>
          <p:cNvSpPr/>
          <p:nvPr userDrawn="1"/>
        </p:nvSpPr>
        <p:spPr>
          <a:xfrm>
            <a:off x="6309368" y="2300518"/>
            <a:ext cx="1591200" cy="9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82C967B4-04CD-1E65-E726-EB293BBA2ADF}"/>
              </a:ext>
            </a:extLst>
          </p:cNvPr>
          <p:cNvSpPr/>
          <p:nvPr userDrawn="1"/>
        </p:nvSpPr>
        <p:spPr>
          <a:xfrm>
            <a:off x="8178738" y="2300518"/>
            <a:ext cx="1591200" cy="972000"/>
          </a:xfrm>
          <a:prstGeom prst="rect">
            <a:avLst/>
          </a:prstGeom>
          <a:solidFill>
            <a:srgbClr val="8D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F4DBDB1C-7CB9-8419-C1FE-AD81F4671EE7}"/>
              </a:ext>
            </a:extLst>
          </p:cNvPr>
          <p:cNvSpPr/>
          <p:nvPr userDrawn="1"/>
        </p:nvSpPr>
        <p:spPr>
          <a:xfrm>
            <a:off x="4439998" y="4029548"/>
            <a:ext cx="1591200" cy="972000"/>
          </a:xfrm>
          <a:prstGeom prst="rect">
            <a:avLst/>
          </a:prstGeom>
          <a:solidFill>
            <a:srgbClr val="088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9F5C60D2-B330-5842-80DC-255590F8378B}"/>
              </a:ext>
            </a:extLst>
          </p:cNvPr>
          <p:cNvSpPr/>
          <p:nvPr userDrawn="1"/>
        </p:nvSpPr>
        <p:spPr>
          <a:xfrm>
            <a:off x="6309368" y="4029548"/>
            <a:ext cx="1591200" cy="972000"/>
          </a:xfrm>
          <a:prstGeom prst="rect">
            <a:avLst/>
          </a:prstGeom>
          <a:solidFill>
            <a:srgbClr val="D62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Box 22">
            <a:extLst>
              <a:ext uri="{FF2B5EF4-FFF2-40B4-BE49-F238E27FC236}">
                <a16:creationId xmlns:a16="http://schemas.microsoft.com/office/drawing/2014/main" id="{403A6C8B-C8DD-18F9-A823-99270310744A}"/>
              </a:ext>
            </a:extLst>
          </p:cNvPr>
          <p:cNvSpPr txBox="1"/>
          <p:nvPr userDrawn="1"/>
        </p:nvSpPr>
        <p:spPr>
          <a:xfrm>
            <a:off x="4440238" y="1592443"/>
            <a:ext cx="1590960" cy="246221"/>
          </a:xfrm>
          <a:prstGeom prst="rect">
            <a:avLst/>
          </a:prstGeom>
          <a:noFill/>
        </p:spPr>
        <p:txBody>
          <a:bodyPr wrap="square" lIns="0" tIns="0" rIns="0" bIns="0" rtlCol="0">
            <a:spAutoFit/>
          </a:bodyPr>
          <a:lstStyle/>
          <a:p>
            <a:r>
              <a:rPr lang="en-GB" sz="1600" dirty="0"/>
              <a:t>Green</a:t>
            </a:r>
          </a:p>
        </p:txBody>
      </p:sp>
      <p:sp>
        <p:nvSpPr>
          <p:cNvPr id="26" name="TextBox 25">
            <a:extLst>
              <a:ext uri="{FF2B5EF4-FFF2-40B4-BE49-F238E27FC236}">
                <a16:creationId xmlns:a16="http://schemas.microsoft.com/office/drawing/2014/main" id="{3BF5D0F4-BA56-8B51-F846-AF32DAD7E6AF}"/>
              </a:ext>
            </a:extLst>
          </p:cNvPr>
          <p:cNvSpPr txBox="1"/>
          <p:nvPr userDrawn="1"/>
        </p:nvSpPr>
        <p:spPr>
          <a:xfrm>
            <a:off x="6309368" y="1845000"/>
            <a:ext cx="1590960" cy="246221"/>
          </a:xfrm>
          <a:prstGeom prst="rect">
            <a:avLst/>
          </a:prstGeom>
          <a:noFill/>
        </p:spPr>
        <p:txBody>
          <a:bodyPr wrap="square" lIns="0" tIns="0" rIns="0" bIns="0" rtlCol="0">
            <a:spAutoFit/>
          </a:bodyPr>
          <a:lstStyle/>
          <a:p>
            <a:r>
              <a:rPr lang="en-GB" sz="1600" dirty="0">
                <a:solidFill>
                  <a:srgbClr val="0B0B0A"/>
                </a:solidFill>
                <a:latin typeface="+mn-lt"/>
              </a:rPr>
              <a:t>#F1BE05</a:t>
            </a:r>
            <a:endParaRPr lang="en-GB" sz="1400" dirty="0">
              <a:latin typeface="+mn-lt"/>
            </a:endParaRPr>
          </a:p>
        </p:txBody>
      </p:sp>
      <p:sp>
        <p:nvSpPr>
          <p:cNvPr id="27" name="TextBox 26">
            <a:extLst>
              <a:ext uri="{FF2B5EF4-FFF2-40B4-BE49-F238E27FC236}">
                <a16:creationId xmlns:a16="http://schemas.microsoft.com/office/drawing/2014/main" id="{4FECA1EA-AE02-88D8-05C7-1D5FE8A1AF9A}"/>
              </a:ext>
            </a:extLst>
          </p:cNvPr>
          <p:cNvSpPr txBox="1"/>
          <p:nvPr userDrawn="1"/>
        </p:nvSpPr>
        <p:spPr>
          <a:xfrm>
            <a:off x="6309368" y="1596260"/>
            <a:ext cx="1590960" cy="246221"/>
          </a:xfrm>
          <a:prstGeom prst="rect">
            <a:avLst/>
          </a:prstGeom>
          <a:noFill/>
        </p:spPr>
        <p:txBody>
          <a:bodyPr wrap="square" lIns="0" tIns="0" rIns="0" bIns="0" rtlCol="0">
            <a:spAutoFit/>
          </a:bodyPr>
          <a:lstStyle/>
          <a:p>
            <a:r>
              <a:rPr lang="en-GB" sz="1600" dirty="0"/>
              <a:t>Yellow</a:t>
            </a:r>
          </a:p>
        </p:txBody>
      </p:sp>
      <p:sp>
        <p:nvSpPr>
          <p:cNvPr id="28" name="TextBox 27">
            <a:extLst>
              <a:ext uri="{FF2B5EF4-FFF2-40B4-BE49-F238E27FC236}">
                <a16:creationId xmlns:a16="http://schemas.microsoft.com/office/drawing/2014/main" id="{822D05EB-D49F-A898-7ACF-1DE55F773B83}"/>
              </a:ext>
            </a:extLst>
          </p:cNvPr>
          <p:cNvSpPr txBox="1"/>
          <p:nvPr userDrawn="1"/>
        </p:nvSpPr>
        <p:spPr>
          <a:xfrm>
            <a:off x="8178978" y="1845000"/>
            <a:ext cx="1590960" cy="246221"/>
          </a:xfrm>
          <a:prstGeom prst="rect">
            <a:avLst/>
          </a:prstGeom>
          <a:noFill/>
        </p:spPr>
        <p:txBody>
          <a:bodyPr wrap="square" lIns="0" tIns="0" rIns="0" bIns="0" rtlCol="0">
            <a:spAutoFit/>
          </a:bodyPr>
          <a:lstStyle/>
          <a:p>
            <a:r>
              <a:rPr lang="en-GB" sz="1600" dirty="0"/>
              <a:t>#48EAA4</a:t>
            </a:r>
          </a:p>
        </p:txBody>
      </p:sp>
      <p:sp>
        <p:nvSpPr>
          <p:cNvPr id="29" name="TextBox 28">
            <a:extLst>
              <a:ext uri="{FF2B5EF4-FFF2-40B4-BE49-F238E27FC236}">
                <a16:creationId xmlns:a16="http://schemas.microsoft.com/office/drawing/2014/main" id="{778F1190-ACBB-033D-9FA5-B237AE934DEC}"/>
              </a:ext>
            </a:extLst>
          </p:cNvPr>
          <p:cNvSpPr txBox="1"/>
          <p:nvPr userDrawn="1"/>
        </p:nvSpPr>
        <p:spPr>
          <a:xfrm>
            <a:off x="8178978" y="1592443"/>
            <a:ext cx="1590960" cy="246221"/>
          </a:xfrm>
          <a:prstGeom prst="rect">
            <a:avLst/>
          </a:prstGeom>
          <a:noFill/>
        </p:spPr>
        <p:txBody>
          <a:bodyPr wrap="square" lIns="0" tIns="0" rIns="0" bIns="0" rtlCol="0">
            <a:spAutoFit/>
          </a:bodyPr>
          <a:lstStyle/>
          <a:p>
            <a:r>
              <a:rPr lang="en-GB" sz="1600" dirty="0"/>
              <a:t>Aqua Marine</a:t>
            </a:r>
          </a:p>
        </p:txBody>
      </p:sp>
      <p:sp>
        <p:nvSpPr>
          <p:cNvPr id="32" name="TextBox 31">
            <a:extLst>
              <a:ext uri="{FF2B5EF4-FFF2-40B4-BE49-F238E27FC236}">
                <a16:creationId xmlns:a16="http://schemas.microsoft.com/office/drawing/2014/main" id="{97E49342-9CA9-A367-3A68-512292E80A9E}"/>
              </a:ext>
            </a:extLst>
          </p:cNvPr>
          <p:cNvSpPr txBox="1"/>
          <p:nvPr userDrawn="1"/>
        </p:nvSpPr>
        <p:spPr>
          <a:xfrm>
            <a:off x="10047628" y="1845000"/>
            <a:ext cx="1590960" cy="246221"/>
          </a:xfrm>
          <a:prstGeom prst="rect">
            <a:avLst/>
          </a:prstGeom>
          <a:noFill/>
        </p:spPr>
        <p:txBody>
          <a:bodyPr wrap="square" lIns="0" tIns="0" rIns="0" bIns="0" rtlCol="0">
            <a:spAutoFit/>
          </a:bodyPr>
          <a:lstStyle/>
          <a:p>
            <a:r>
              <a:rPr lang="en-GB" sz="1600" dirty="0">
                <a:solidFill>
                  <a:srgbClr val="0B0B0A"/>
                </a:solidFill>
                <a:latin typeface="+mn-lt"/>
              </a:rPr>
              <a:t>#F57D3D</a:t>
            </a:r>
            <a:endParaRPr lang="en-GB" sz="1400" dirty="0">
              <a:latin typeface="+mn-lt"/>
            </a:endParaRPr>
          </a:p>
        </p:txBody>
      </p:sp>
      <p:sp>
        <p:nvSpPr>
          <p:cNvPr id="33" name="TextBox 32">
            <a:extLst>
              <a:ext uri="{FF2B5EF4-FFF2-40B4-BE49-F238E27FC236}">
                <a16:creationId xmlns:a16="http://schemas.microsoft.com/office/drawing/2014/main" id="{1EFEE01B-8007-63B5-67D6-3BB76EE55EAB}"/>
              </a:ext>
            </a:extLst>
          </p:cNvPr>
          <p:cNvSpPr txBox="1"/>
          <p:nvPr userDrawn="1"/>
        </p:nvSpPr>
        <p:spPr>
          <a:xfrm>
            <a:off x="10047628" y="1582025"/>
            <a:ext cx="1590960" cy="246221"/>
          </a:xfrm>
          <a:prstGeom prst="rect">
            <a:avLst/>
          </a:prstGeom>
          <a:noFill/>
        </p:spPr>
        <p:txBody>
          <a:bodyPr wrap="square" lIns="0" tIns="0" rIns="0" bIns="0" rtlCol="0">
            <a:spAutoFit/>
          </a:bodyPr>
          <a:lstStyle/>
          <a:p>
            <a:r>
              <a:rPr lang="en-GB" sz="1600" dirty="0"/>
              <a:t>Orange</a:t>
            </a:r>
          </a:p>
        </p:txBody>
      </p:sp>
      <p:sp>
        <p:nvSpPr>
          <p:cNvPr id="34" name="TextBox 33">
            <a:extLst>
              <a:ext uri="{FF2B5EF4-FFF2-40B4-BE49-F238E27FC236}">
                <a16:creationId xmlns:a16="http://schemas.microsoft.com/office/drawing/2014/main" id="{AE16479F-D6C4-4459-F4D8-C0D0740CA552}"/>
              </a:ext>
            </a:extLst>
          </p:cNvPr>
          <p:cNvSpPr txBox="1"/>
          <p:nvPr userDrawn="1"/>
        </p:nvSpPr>
        <p:spPr>
          <a:xfrm>
            <a:off x="4439998" y="3617694"/>
            <a:ext cx="1590960"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a:t>
            </a:r>
            <a:r>
              <a:rPr lang="en-GB" sz="1600" dirty="0">
                <a:solidFill>
                  <a:srgbClr val="0B0B0A"/>
                </a:solidFill>
                <a:latin typeface="+mn-lt"/>
              </a:rPr>
              <a:t>EE4266</a:t>
            </a:r>
          </a:p>
          <a:p>
            <a:endParaRPr lang="en-GB" sz="1600" dirty="0"/>
          </a:p>
        </p:txBody>
      </p:sp>
      <p:sp>
        <p:nvSpPr>
          <p:cNvPr id="35" name="TextBox 34">
            <a:extLst>
              <a:ext uri="{FF2B5EF4-FFF2-40B4-BE49-F238E27FC236}">
                <a16:creationId xmlns:a16="http://schemas.microsoft.com/office/drawing/2014/main" id="{5900E709-0922-89A0-B89C-9459321FD70E}"/>
              </a:ext>
            </a:extLst>
          </p:cNvPr>
          <p:cNvSpPr txBox="1"/>
          <p:nvPr userDrawn="1"/>
        </p:nvSpPr>
        <p:spPr>
          <a:xfrm>
            <a:off x="4439998" y="3343686"/>
            <a:ext cx="1590960" cy="246221"/>
          </a:xfrm>
          <a:prstGeom prst="rect">
            <a:avLst/>
          </a:prstGeom>
          <a:noFill/>
        </p:spPr>
        <p:txBody>
          <a:bodyPr wrap="square" lIns="0" tIns="0" rIns="0" bIns="0" rtlCol="0">
            <a:spAutoFit/>
          </a:bodyPr>
          <a:lstStyle/>
          <a:p>
            <a:r>
              <a:rPr lang="en-GB" sz="1600" dirty="0"/>
              <a:t>Pink</a:t>
            </a:r>
          </a:p>
        </p:txBody>
      </p:sp>
      <p:sp>
        <p:nvSpPr>
          <p:cNvPr id="36" name="TextBox 35">
            <a:extLst>
              <a:ext uri="{FF2B5EF4-FFF2-40B4-BE49-F238E27FC236}">
                <a16:creationId xmlns:a16="http://schemas.microsoft.com/office/drawing/2014/main" id="{D393352A-BDA9-1787-DB49-3158F4245FE9}"/>
              </a:ext>
            </a:extLst>
          </p:cNvPr>
          <p:cNvSpPr txBox="1"/>
          <p:nvPr userDrawn="1"/>
        </p:nvSpPr>
        <p:spPr>
          <a:xfrm>
            <a:off x="6309368" y="3617694"/>
            <a:ext cx="1590960" cy="246221"/>
          </a:xfrm>
          <a:prstGeom prst="rect">
            <a:avLst/>
          </a:prstGeom>
          <a:noFill/>
        </p:spPr>
        <p:txBody>
          <a:bodyPr wrap="square" lIns="0" tIns="0" rIns="0" bIns="0" rtlCol="0">
            <a:spAutoFit/>
          </a:bodyPr>
          <a:lstStyle/>
          <a:p>
            <a:r>
              <a:rPr lang="en-GB" sz="1600" dirty="0">
                <a:solidFill>
                  <a:srgbClr val="0B0B0A"/>
                </a:solidFill>
                <a:latin typeface="+mn-lt"/>
              </a:rPr>
              <a:t>#5F46C3</a:t>
            </a:r>
            <a:endParaRPr lang="en-GB" sz="1400" dirty="0">
              <a:latin typeface="+mn-lt"/>
            </a:endParaRPr>
          </a:p>
        </p:txBody>
      </p:sp>
      <p:sp>
        <p:nvSpPr>
          <p:cNvPr id="37" name="TextBox 36">
            <a:extLst>
              <a:ext uri="{FF2B5EF4-FFF2-40B4-BE49-F238E27FC236}">
                <a16:creationId xmlns:a16="http://schemas.microsoft.com/office/drawing/2014/main" id="{95F84EFE-D07C-CC3F-CC92-9464F30DE939}"/>
              </a:ext>
            </a:extLst>
          </p:cNvPr>
          <p:cNvSpPr txBox="1"/>
          <p:nvPr userDrawn="1"/>
        </p:nvSpPr>
        <p:spPr>
          <a:xfrm>
            <a:off x="6309368" y="3349751"/>
            <a:ext cx="1590960" cy="246221"/>
          </a:xfrm>
          <a:prstGeom prst="rect">
            <a:avLst/>
          </a:prstGeom>
          <a:noFill/>
        </p:spPr>
        <p:txBody>
          <a:bodyPr wrap="square" lIns="0" tIns="0" rIns="0" bIns="0" rtlCol="0">
            <a:spAutoFit/>
          </a:bodyPr>
          <a:lstStyle/>
          <a:p>
            <a:r>
              <a:rPr lang="en-GB" sz="1600" dirty="0"/>
              <a:t>Purple</a:t>
            </a:r>
          </a:p>
        </p:txBody>
      </p:sp>
      <p:sp>
        <p:nvSpPr>
          <p:cNvPr id="38" name="TextBox 37">
            <a:extLst>
              <a:ext uri="{FF2B5EF4-FFF2-40B4-BE49-F238E27FC236}">
                <a16:creationId xmlns:a16="http://schemas.microsoft.com/office/drawing/2014/main" id="{23FA9EB1-00C7-E580-E74F-E57D04ABB6A3}"/>
              </a:ext>
            </a:extLst>
          </p:cNvPr>
          <p:cNvSpPr txBox="1"/>
          <p:nvPr userDrawn="1"/>
        </p:nvSpPr>
        <p:spPr>
          <a:xfrm>
            <a:off x="8178498" y="3617694"/>
            <a:ext cx="1590960" cy="246221"/>
          </a:xfrm>
          <a:prstGeom prst="rect">
            <a:avLst/>
          </a:prstGeom>
          <a:noFill/>
        </p:spPr>
        <p:txBody>
          <a:bodyPr wrap="square" lIns="0" tIns="0" rIns="0" bIns="0" rtlCol="0">
            <a:spAutoFit/>
          </a:bodyPr>
          <a:lstStyle/>
          <a:p>
            <a:r>
              <a:rPr lang="en-GB" sz="1600" dirty="0">
                <a:solidFill>
                  <a:srgbClr val="0B0B0A"/>
                </a:solidFill>
                <a:latin typeface="+mn-lt"/>
              </a:rPr>
              <a:t>#8DE4FF</a:t>
            </a:r>
            <a:endParaRPr lang="en-GB" sz="1400" dirty="0">
              <a:latin typeface="+mn-lt"/>
            </a:endParaRPr>
          </a:p>
        </p:txBody>
      </p:sp>
      <p:sp>
        <p:nvSpPr>
          <p:cNvPr id="39" name="TextBox 38">
            <a:extLst>
              <a:ext uri="{FF2B5EF4-FFF2-40B4-BE49-F238E27FC236}">
                <a16:creationId xmlns:a16="http://schemas.microsoft.com/office/drawing/2014/main" id="{68CA78FB-9A09-B7B8-9FC6-0FD416003A77}"/>
              </a:ext>
            </a:extLst>
          </p:cNvPr>
          <p:cNvSpPr txBox="1"/>
          <p:nvPr userDrawn="1"/>
        </p:nvSpPr>
        <p:spPr>
          <a:xfrm>
            <a:off x="8178498" y="3343686"/>
            <a:ext cx="1590960" cy="246221"/>
          </a:xfrm>
          <a:prstGeom prst="rect">
            <a:avLst/>
          </a:prstGeom>
          <a:noFill/>
        </p:spPr>
        <p:txBody>
          <a:bodyPr wrap="square" lIns="0" tIns="0" rIns="0" bIns="0" rtlCol="0">
            <a:spAutoFit/>
          </a:bodyPr>
          <a:lstStyle/>
          <a:p>
            <a:r>
              <a:rPr lang="en-GB" sz="1600" dirty="0"/>
              <a:t>Blue</a:t>
            </a:r>
          </a:p>
        </p:txBody>
      </p:sp>
      <p:sp>
        <p:nvSpPr>
          <p:cNvPr id="40" name="TextBox 39">
            <a:extLst>
              <a:ext uri="{FF2B5EF4-FFF2-40B4-BE49-F238E27FC236}">
                <a16:creationId xmlns:a16="http://schemas.microsoft.com/office/drawing/2014/main" id="{06E0CE30-C62A-BEB4-9A5B-6FD366476AAA}"/>
              </a:ext>
            </a:extLst>
          </p:cNvPr>
          <p:cNvSpPr txBox="1"/>
          <p:nvPr userDrawn="1"/>
        </p:nvSpPr>
        <p:spPr>
          <a:xfrm>
            <a:off x="4439997" y="5334590"/>
            <a:ext cx="1590960" cy="246221"/>
          </a:xfrm>
          <a:prstGeom prst="rect">
            <a:avLst/>
          </a:prstGeom>
          <a:noFill/>
        </p:spPr>
        <p:txBody>
          <a:bodyPr wrap="square" lIns="0" tIns="0" rIns="0" bIns="0" rtlCol="0">
            <a:spAutoFit/>
          </a:bodyPr>
          <a:lstStyle/>
          <a:p>
            <a:r>
              <a:rPr lang="en-GB" sz="1600" dirty="0">
                <a:solidFill>
                  <a:srgbClr val="0B0B0A"/>
                </a:solidFill>
                <a:latin typeface="+mn-lt"/>
              </a:rPr>
              <a:t>#088549</a:t>
            </a:r>
            <a:endParaRPr lang="en-GB" sz="1400" dirty="0">
              <a:latin typeface="+mn-lt"/>
            </a:endParaRPr>
          </a:p>
        </p:txBody>
      </p:sp>
      <p:sp>
        <p:nvSpPr>
          <p:cNvPr id="41" name="TextBox 40">
            <a:extLst>
              <a:ext uri="{FF2B5EF4-FFF2-40B4-BE49-F238E27FC236}">
                <a16:creationId xmlns:a16="http://schemas.microsoft.com/office/drawing/2014/main" id="{7B8B2F60-3FD5-02A0-64B8-E3A6EEA2DF6E}"/>
              </a:ext>
            </a:extLst>
          </p:cNvPr>
          <p:cNvSpPr txBox="1"/>
          <p:nvPr userDrawn="1"/>
        </p:nvSpPr>
        <p:spPr>
          <a:xfrm>
            <a:off x="4439997" y="5072716"/>
            <a:ext cx="1590960" cy="246221"/>
          </a:xfrm>
          <a:prstGeom prst="rect">
            <a:avLst/>
          </a:prstGeom>
          <a:noFill/>
        </p:spPr>
        <p:txBody>
          <a:bodyPr wrap="square" lIns="0" tIns="0" rIns="0" bIns="0" rtlCol="0">
            <a:spAutoFit/>
          </a:bodyPr>
          <a:lstStyle/>
          <a:p>
            <a:r>
              <a:rPr lang="en-GB" sz="1600" dirty="0"/>
              <a:t>Positive</a:t>
            </a:r>
          </a:p>
        </p:txBody>
      </p:sp>
      <p:sp>
        <p:nvSpPr>
          <p:cNvPr id="42" name="TextBox 41">
            <a:extLst>
              <a:ext uri="{FF2B5EF4-FFF2-40B4-BE49-F238E27FC236}">
                <a16:creationId xmlns:a16="http://schemas.microsoft.com/office/drawing/2014/main" id="{A456C521-4E1C-87A9-0513-B4C027D12937}"/>
              </a:ext>
            </a:extLst>
          </p:cNvPr>
          <p:cNvSpPr txBox="1"/>
          <p:nvPr userDrawn="1"/>
        </p:nvSpPr>
        <p:spPr>
          <a:xfrm>
            <a:off x="6305880" y="5334590"/>
            <a:ext cx="1590960" cy="246221"/>
          </a:xfrm>
          <a:prstGeom prst="rect">
            <a:avLst/>
          </a:prstGeom>
          <a:noFill/>
        </p:spPr>
        <p:txBody>
          <a:bodyPr wrap="square" lIns="0" tIns="0" rIns="0" bIns="0" rtlCol="0">
            <a:spAutoFit/>
          </a:bodyPr>
          <a:lstStyle/>
          <a:p>
            <a:r>
              <a:rPr lang="en-GB" sz="1600" dirty="0">
                <a:solidFill>
                  <a:srgbClr val="0B0B0A"/>
                </a:solidFill>
                <a:latin typeface="+mn-lt"/>
              </a:rPr>
              <a:t>#D62B04</a:t>
            </a:r>
          </a:p>
        </p:txBody>
      </p:sp>
      <p:sp>
        <p:nvSpPr>
          <p:cNvPr id="43" name="TextBox 42">
            <a:extLst>
              <a:ext uri="{FF2B5EF4-FFF2-40B4-BE49-F238E27FC236}">
                <a16:creationId xmlns:a16="http://schemas.microsoft.com/office/drawing/2014/main" id="{88A4B508-C908-CAEB-C9EA-637CD84A3412}"/>
              </a:ext>
            </a:extLst>
          </p:cNvPr>
          <p:cNvSpPr txBox="1"/>
          <p:nvPr userDrawn="1"/>
        </p:nvSpPr>
        <p:spPr>
          <a:xfrm>
            <a:off x="6305880" y="5072716"/>
            <a:ext cx="1590960" cy="246221"/>
          </a:xfrm>
          <a:prstGeom prst="rect">
            <a:avLst/>
          </a:prstGeom>
          <a:noFill/>
        </p:spPr>
        <p:txBody>
          <a:bodyPr wrap="square" lIns="0" tIns="0" rIns="0" bIns="0" rtlCol="0">
            <a:spAutoFit/>
          </a:bodyPr>
          <a:lstStyle/>
          <a:p>
            <a:r>
              <a:rPr lang="en-GB" sz="1600" dirty="0"/>
              <a:t>Negative</a:t>
            </a:r>
          </a:p>
        </p:txBody>
      </p:sp>
      <p:sp>
        <p:nvSpPr>
          <p:cNvPr id="44" name="Rectangle 43">
            <a:extLst>
              <a:ext uri="{FF2B5EF4-FFF2-40B4-BE49-F238E27FC236}">
                <a16:creationId xmlns:a16="http://schemas.microsoft.com/office/drawing/2014/main" id="{6A7724DA-D6A7-0775-2FFA-4A5A5406108D}"/>
              </a:ext>
            </a:extLst>
          </p:cNvPr>
          <p:cNvSpPr/>
          <p:nvPr userDrawn="1"/>
        </p:nvSpPr>
        <p:spPr>
          <a:xfrm>
            <a:off x="10047388" y="2300518"/>
            <a:ext cx="1591200" cy="972000"/>
          </a:xfrm>
          <a:prstGeom prst="rect">
            <a:avLst/>
          </a:prstGeom>
          <a:solidFill>
            <a:srgbClr val="0F3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TextBox 44">
            <a:extLst>
              <a:ext uri="{FF2B5EF4-FFF2-40B4-BE49-F238E27FC236}">
                <a16:creationId xmlns:a16="http://schemas.microsoft.com/office/drawing/2014/main" id="{4BE9561D-F6B3-35FE-E740-15D8D04DC305}"/>
              </a:ext>
            </a:extLst>
          </p:cNvPr>
          <p:cNvSpPr txBox="1"/>
          <p:nvPr userDrawn="1"/>
        </p:nvSpPr>
        <p:spPr>
          <a:xfrm>
            <a:off x="10048590" y="3617694"/>
            <a:ext cx="1590960" cy="246221"/>
          </a:xfrm>
          <a:prstGeom prst="rect">
            <a:avLst/>
          </a:prstGeom>
          <a:noFill/>
        </p:spPr>
        <p:txBody>
          <a:bodyPr wrap="square" lIns="0" tIns="0" rIns="0" bIns="0" rtlCol="0">
            <a:spAutoFit/>
          </a:bodyPr>
          <a:lstStyle/>
          <a:p>
            <a:r>
              <a:rPr lang="en-GB" sz="1600" dirty="0">
                <a:solidFill>
                  <a:srgbClr val="0B0B0A"/>
                </a:solidFill>
                <a:latin typeface="+mn-lt"/>
              </a:rPr>
              <a:t>#0F3795</a:t>
            </a:r>
            <a:endParaRPr lang="en-GB" sz="1400" dirty="0">
              <a:latin typeface="+mn-lt"/>
            </a:endParaRPr>
          </a:p>
        </p:txBody>
      </p:sp>
      <p:sp>
        <p:nvSpPr>
          <p:cNvPr id="46" name="TextBox 45">
            <a:extLst>
              <a:ext uri="{FF2B5EF4-FFF2-40B4-BE49-F238E27FC236}">
                <a16:creationId xmlns:a16="http://schemas.microsoft.com/office/drawing/2014/main" id="{93CEFD6A-2994-AE00-342F-31B448FEEFB0}"/>
              </a:ext>
            </a:extLst>
          </p:cNvPr>
          <p:cNvSpPr txBox="1"/>
          <p:nvPr userDrawn="1"/>
        </p:nvSpPr>
        <p:spPr>
          <a:xfrm>
            <a:off x="10048590" y="3355973"/>
            <a:ext cx="1590960" cy="246221"/>
          </a:xfrm>
          <a:prstGeom prst="rect">
            <a:avLst/>
          </a:prstGeom>
          <a:noFill/>
        </p:spPr>
        <p:txBody>
          <a:bodyPr wrap="square" lIns="0" tIns="0" rIns="0" bIns="0" rtlCol="0">
            <a:spAutoFit/>
          </a:bodyPr>
          <a:lstStyle/>
          <a:p>
            <a:r>
              <a:rPr lang="en-GB" sz="1600" dirty="0"/>
              <a:t>Navy</a:t>
            </a:r>
          </a:p>
        </p:txBody>
      </p:sp>
      <p:sp>
        <p:nvSpPr>
          <p:cNvPr id="47" name="TextBox 46">
            <a:extLst>
              <a:ext uri="{FF2B5EF4-FFF2-40B4-BE49-F238E27FC236}">
                <a16:creationId xmlns:a16="http://schemas.microsoft.com/office/drawing/2014/main" id="{07DAF9B5-9CC2-CEF0-ECD7-20413446BB85}"/>
              </a:ext>
            </a:extLst>
          </p:cNvPr>
          <p:cNvSpPr txBox="1"/>
          <p:nvPr userDrawn="1"/>
        </p:nvSpPr>
        <p:spPr>
          <a:xfrm>
            <a:off x="550863" y="2133713"/>
            <a:ext cx="3383550" cy="3447098"/>
          </a:xfrm>
          <a:prstGeom prst="rect">
            <a:avLst/>
          </a:prstGeom>
          <a:noFill/>
        </p:spPr>
        <p:txBody>
          <a:bodyPr wrap="square" lIns="0" tIns="0" rIns="0" bIns="0" rtlCol="0">
            <a:spAutoFit/>
          </a:bodyPr>
          <a:lstStyle/>
          <a:p>
            <a:pPr lvl="0"/>
            <a:r>
              <a:rPr lang="en-GB" sz="1600" dirty="0"/>
              <a:t>These colours are specifically for data.</a:t>
            </a:r>
          </a:p>
          <a:p>
            <a:pPr lvl="0"/>
            <a:endParaRPr lang="en-GB" sz="1600" dirty="0"/>
          </a:p>
          <a:p>
            <a:pPr lvl="0"/>
            <a:r>
              <a:rPr lang="en-GB" sz="1600" dirty="0"/>
              <a:t>They are for materials such as graphs, charts, reports and other data that require multiple categories that need differentiating. </a:t>
            </a:r>
          </a:p>
          <a:p>
            <a:pPr lvl="0"/>
            <a:endParaRPr lang="en-GB" sz="1600" dirty="0"/>
          </a:p>
          <a:p>
            <a:pPr lvl="0"/>
            <a:r>
              <a:rPr lang="en-GB" sz="1600" dirty="0"/>
              <a:t>When these are not needed, use the Lumina green and data yellow.</a:t>
            </a:r>
          </a:p>
          <a:p>
            <a:pPr lvl="0"/>
            <a:r>
              <a:rPr lang="en-GB" sz="1600" dirty="0"/>
              <a:t> </a:t>
            </a:r>
          </a:p>
          <a:p>
            <a:pPr lvl="0"/>
            <a:r>
              <a:rPr lang="en-GB" sz="1600" dirty="0"/>
              <a:t>Shades of the primary brand colours are provided and can be used to create monochromatic graphs</a:t>
            </a:r>
          </a:p>
        </p:txBody>
      </p:sp>
      <p:sp>
        <p:nvSpPr>
          <p:cNvPr id="48" name="TextBox 47">
            <a:extLst>
              <a:ext uri="{FF2B5EF4-FFF2-40B4-BE49-F238E27FC236}">
                <a16:creationId xmlns:a16="http://schemas.microsoft.com/office/drawing/2014/main" id="{4A3CD054-164B-7D15-8210-D6FF2DD8D9E4}"/>
              </a:ext>
            </a:extLst>
          </p:cNvPr>
          <p:cNvSpPr txBox="1"/>
          <p:nvPr userDrawn="1"/>
        </p:nvSpPr>
        <p:spPr>
          <a:xfrm>
            <a:off x="568513" y="1552427"/>
            <a:ext cx="3383550" cy="576293"/>
          </a:xfrm>
          <a:prstGeom prst="rect">
            <a:avLst/>
          </a:prstGeom>
          <a:noFill/>
        </p:spPr>
        <p:txBody>
          <a:bodyPr wrap="square" lIns="0" tIns="0" rIns="0" bIns="144000" rtlCol="0">
            <a:spAutoFit/>
          </a:bodyPr>
          <a:lstStyle/>
          <a:p>
            <a:pPr lvl="0"/>
            <a:r>
              <a:rPr lang="en-GB" sz="2800" b="1" dirty="0">
                <a:latin typeface="+mj-lt"/>
              </a:rPr>
              <a:t>Data Palette</a:t>
            </a:r>
          </a:p>
        </p:txBody>
      </p:sp>
      <p:pic>
        <p:nvPicPr>
          <p:cNvPr id="8" name="Graphic 7">
            <a:extLst>
              <a:ext uri="{FF2B5EF4-FFF2-40B4-BE49-F238E27FC236}">
                <a16:creationId xmlns:a16="http://schemas.microsoft.com/office/drawing/2014/main" id="{79925D60-CA39-9873-8B18-F54C5D63704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78498" y="4020285"/>
            <a:ext cx="1013502" cy="1013502"/>
          </a:xfrm>
          <a:prstGeom prst="rect">
            <a:avLst/>
          </a:prstGeom>
        </p:spPr>
      </p:pic>
      <p:pic>
        <p:nvPicPr>
          <p:cNvPr id="18" name="Graphic 17">
            <a:extLst>
              <a:ext uri="{FF2B5EF4-FFF2-40B4-BE49-F238E27FC236}">
                <a16:creationId xmlns:a16="http://schemas.microsoft.com/office/drawing/2014/main" id="{03AE83BE-53AB-4FF0-EC5A-BC01417D1F4B}"/>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12257" y="4020284"/>
            <a:ext cx="1013501" cy="1013501"/>
          </a:xfrm>
          <a:prstGeom prst="rect">
            <a:avLst/>
          </a:prstGeom>
        </p:spPr>
      </p:pic>
    </p:spTree>
    <p:extLst>
      <p:ext uri="{BB962C8B-B14F-4D97-AF65-F5344CB8AC3E}">
        <p14:creationId xmlns:p14="http://schemas.microsoft.com/office/powerpoint/2010/main" val="2660885940"/>
      </p:ext>
    </p:extLst>
  </p:cSld>
  <p:clrMapOvr>
    <a:masterClrMapping/>
  </p:clrMapOvr>
  <p:extLst>
    <p:ext uri="{DCECCB84-F9BA-43D5-87BE-67443E8EF086}">
      <p15:sldGuideLst xmlns:p15="http://schemas.microsoft.com/office/powerpoint/2012/main">
        <p15:guide id="1" pos="2797">
          <p15:clr>
            <a:srgbClr val="FBAE40"/>
          </p15:clr>
        </p15:guide>
        <p15:guide id="2" pos="2479">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alette Shad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4" name="Footer Placeholder 3">
            <a:extLst>
              <a:ext uri="{FF2B5EF4-FFF2-40B4-BE49-F238E27FC236}">
                <a16:creationId xmlns:a16="http://schemas.microsoft.com/office/drawing/2014/main" id="{76C05877-7F99-2C20-E7F2-7E137E6945F1}"/>
              </a:ext>
            </a:extLst>
          </p:cNvPr>
          <p:cNvSpPr>
            <a:spLocks noGrp="1"/>
          </p:cNvSpPr>
          <p:nvPr>
            <p:ph type="ftr" sz="quarter" idx="11"/>
          </p:nvPr>
        </p:nvSpPr>
        <p:spPr/>
        <p:txBody>
          <a:bodyPr/>
          <a:lstStyle/>
          <a:p>
            <a:r>
              <a:rPr lang="en-GB"/>
              <a:t>Footer Section</a:t>
            </a:r>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p:cNvSpPr>
          <p:nvPr>
            <p:ph type="dgm" sz="quarter" idx="14" hasCustomPrompt="1"/>
          </p:nvPr>
        </p:nvSpPr>
        <p:spPr>
          <a:xfrm>
            <a:off x="1830625"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solidFill>
                  <a:schemeClr val="tx1"/>
                </a:solidFill>
              </a:defRPr>
            </a:lvl1pPr>
          </a:lstStyle>
          <a:p>
            <a:r>
              <a:rPr lang="en-GB" dirty="0"/>
              <a:t>Green mark</a:t>
            </a:r>
          </a:p>
        </p:txBody>
      </p:sp>
      <p:pic>
        <p:nvPicPr>
          <p:cNvPr id="12" name="Graphic 11">
            <a:extLst>
              <a:ext uri="{FF2B5EF4-FFF2-40B4-BE49-F238E27FC236}">
                <a16:creationId xmlns:a16="http://schemas.microsoft.com/office/drawing/2014/main" id="{B70B6136-2C63-1953-446D-2589037CACA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448175" y="549275"/>
            <a:ext cx="7191375" cy="5038725"/>
          </a:xfrm>
          <a:prstGeom prst="rect">
            <a:avLst/>
          </a:prstGeom>
        </p:spPr>
      </p:pic>
      <p:sp>
        <p:nvSpPr>
          <p:cNvPr id="13" name="TextBox 12">
            <a:extLst>
              <a:ext uri="{FF2B5EF4-FFF2-40B4-BE49-F238E27FC236}">
                <a16:creationId xmlns:a16="http://schemas.microsoft.com/office/drawing/2014/main" id="{13BFD855-76EE-7AC7-EBB9-8DF030259769}"/>
              </a:ext>
            </a:extLst>
          </p:cNvPr>
          <p:cNvSpPr txBox="1"/>
          <p:nvPr userDrawn="1"/>
        </p:nvSpPr>
        <p:spPr>
          <a:xfrm>
            <a:off x="549975" y="2329526"/>
            <a:ext cx="3383550" cy="2159287"/>
          </a:xfrm>
          <a:prstGeom prst="rect">
            <a:avLst/>
          </a:prstGeom>
          <a:noFill/>
        </p:spPr>
        <p:txBody>
          <a:bodyPr wrap="square" lIns="0" tIns="0" rIns="0" bIns="0" rtlCol="0">
            <a:noAutofit/>
          </a:bodyPr>
          <a:lstStyle/>
          <a:p>
            <a:pPr lvl="0"/>
            <a:r>
              <a:rPr lang="en-US" sz="1600" dirty="0"/>
              <a:t>Shades of the palette can be used when more than 8 categories are needed in data.</a:t>
            </a:r>
          </a:p>
          <a:p>
            <a:pPr lvl="0"/>
            <a:endParaRPr lang="en-US" sz="1600" dirty="0"/>
          </a:p>
          <a:p>
            <a:pPr lvl="0"/>
            <a:r>
              <a:rPr lang="en-US" sz="1600" dirty="0"/>
              <a:t>When selecting an alternative </a:t>
            </a:r>
            <a:r>
              <a:rPr lang="en-US" sz="1600" dirty="0" err="1"/>
              <a:t>colour</a:t>
            </a:r>
            <a:r>
              <a:rPr lang="en-US" sz="1600" dirty="0"/>
              <a:t>, check that it is a clear enough contrast against the </a:t>
            </a:r>
            <a:r>
              <a:rPr lang="en-US" sz="1600" dirty="0" err="1"/>
              <a:t>colours</a:t>
            </a:r>
            <a:r>
              <a:rPr lang="en-US" sz="1600" dirty="0"/>
              <a:t>, either at the lightest or darkest end of the spectrums. </a:t>
            </a:r>
          </a:p>
        </p:txBody>
      </p:sp>
      <p:sp>
        <p:nvSpPr>
          <p:cNvPr id="15" name="TextBox 14">
            <a:extLst>
              <a:ext uri="{FF2B5EF4-FFF2-40B4-BE49-F238E27FC236}">
                <a16:creationId xmlns:a16="http://schemas.microsoft.com/office/drawing/2014/main" id="{38D967F8-B7EB-0BA0-3AA7-59D0BB329A7F}"/>
              </a:ext>
            </a:extLst>
          </p:cNvPr>
          <p:cNvSpPr txBox="1"/>
          <p:nvPr userDrawn="1"/>
        </p:nvSpPr>
        <p:spPr>
          <a:xfrm>
            <a:off x="567625" y="1748240"/>
            <a:ext cx="3383550" cy="576293"/>
          </a:xfrm>
          <a:prstGeom prst="rect">
            <a:avLst/>
          </a:prstGeom>
          <a:noFill/>
        </p:spPr>
        <p:txBody>
          <a:bodyPr wrap="square" lIns="0" tIns="0" rIns="0" bIns="144000" rtlCol="0">
            <a:spAutoFit/>
          </a:bodyPr>
          <a:lstStyle/>
          <a:p>
            <a:pPr lvl="0"/>
            <a:r>
              <a:rPr lang="en-GB" sz="2800" b="1" dirty="0">
                <a:latin typeface="+mj-lt"/>
              </a:rPr>
              <a:t>Palette Shades</a:t>
            </a:r>
          </a:p>
        </p:txBody>
      </p:sp>
      <p:sp>
        <p:nvSpPr>
          <p:cNvPr id="16" name="TextBox 15">
            <a:extLst>
              <a:ext uri="{FF2B5EF4-FFF2-40B4-BE49-F238E27FC236}">
                <a16:creationId xmlns:a16="http://schemas.microsoft.com/office/drawing/2014/main" id="{F7608038-A36D-5997-D259-47B58E03D07A}"/>
              </a:ext>
            </a:extLst>
          </p:cNvPr>
          <p:cNvSpPr txBox="1"/>
          <p:nvPr userDrawn="1"/>
        </p:nvSpPr>
        <p:spPr>
          <a:xfrm>
            <a:off x="4448176" y="738975"/>
            <a:ext cx="885862" cy="184666"/>
          </a:xfrm>
          <a:prstGeom prst="rect">
            <a:avLst/>
          </a:prstGeom>
          <a:noFill/>
        </p:spPr>
        <p:txBody>
          <a:bodyPr wrap="square" lIns="0" tIns="0" rIns="0" bIns="0" rtlCol="0">
            <a:spAutoFit/>
          </a:bodyPr>
          <a:lstStyle/>
          <a:p>
            <a:pPr lvl="0" algn="ctr"/>
            <a:r>
              <a:rPr lang="en-US" sz="1200" dirty="0"/>
              <a:t>#23BE87</a:t>
            </a:r>
          </a:p>
        </p:txBody>
      </p:sp>
      <p:sp>
        <p:nvSpPr>
          <p:cNvPr id="17" name="TextBox 16">
            <a:extLst>
              <a:ext uri="{FF2B5EF4-FFF2-40B4-BE49-F238E27FC236}">
                <a16:creationId xmlns:a16="http://schemas.microsoft.com/office/drawing/2014/main" id="{AE204D46-DC74-F0F6-C244-70120A1BBDAC}"/>
              </a:ext>
            </a:extLst>
          </p:cNvPr>
          <p:cNvSpPr txBox="1"/>
          <p:nvPr userDrawn="1"/>
        </p:nvSpPr>
        <p:spPr>
          <a:xfrm>
            <a:off x="5334038" y="738975"/>
            <a:ext cx="885862" cy="184666"/>
          </a:xfrm>
          <a:prstGeom prst="rect">
            <a:avLst/>
          </a:prstGeom>
          <a:noFill/>
        </p:spPr>
        <p:txBody>
          <a:bodyPr wrap="square" lIns="0" tIns="0" rIns="0" bIns="0" rtlCol="0">
            <a:spAutoFit/>
          </a:bodyPr>
          <a:lstStyle/>
          <a:p>
            <a:pPr lvl="0" algn="ctr"/>
            <a:r>
              <a:rPr lang="en-US" sz="1200" dirty="0"/>
              <a:t>#6DEEB6</a:t>
            </a:r>
          </a:p>
        </p:txBody>
      </p:sp>
      <p:sp>
        <p:nvSpPr>
          <p:cNvPr id="18" name="TextBox 17">
            <a:extLst>
              <a:ext uri="{FF2B5EF4-FFF2-40B4-BE49-F238E27FC236}">
                <a16:creationId xmlns:a16="http://schemas.microsoft.com/office/drawing/2014/main" id="{47346553-67C0-03F6-403F-9D54E0907CD2}"/>
              </a:ext>
            </a:extLst>
          </p:cNvPr>
          <p:cNvSpPr txBox="1"/>
          <p:nvPr userDrawn="1"/>
        </p:nvSpPr>
        <p:spPr>
          <a:xfrm>
            <a:off x="9873838" y="738975"/>
            <a:ext cx="834907" cy="184666"/>
          </a:xfrm>
          <a:prstGeom prst="rect">
            <a:avLst/>
          </a:prstGeom>
          <a:noFill/>
        </p:spPr>
        <p:txBody>
          <a:bodyPr wrap="square" lIns="0" tIns="0" rIns="0" bIns="0" rtlCol="0">
            <a:spAutoFit/>
          </a:bodyPr>
          <a:lstStyle/>
          <a:p>
            <a:pPr lvl="0" algn="ctr"/>
            <a:r>
              <a:rPr lang="en-US" sz="1200" dirty="0"/>
              <a:t>#ADECFF</a:t>
            </a:r>
          </a:p>
        </p:txBody>
      </p:sp>
      <p:sp>
        <p:nvSpPr>
          <p:cNvPr id="19" name="TextBox 18">
            <a:extLst>
              <a:ext uri="{FF2B5EF4-FFF2-40B4-BE49-F238E27FC236}">
                <a16:creationId xmlns:a16="http://schemas.microsoft.com/office/drawing/2014/main" id="{65C988B5-2E17-C1D9-84A7-CA6DE8E769E0}"/>
              </a:ext>
            </a:extLst>
          </p:cNvPr>
          <p:cNvSpPr txBox="1"/>
          <p:nvPr userDrawn="1"/>
        </p:nvSpPr>
        <p:spPr>
          <a:xfrm>
            <a:off x="7167171" y="738975"/>
            <a:ext cx="834907" cy="184666"/>
          </a:xfrm>
          <a:prstGeom prst="rect">
            <a:avLst/>
          </a:prstGeom>
          <a:noFill/>
        </p:spPr>
        <p:txBody>
          <a:bodyPr wrap="square" lIns="0" tIns="0" rIns="0" bIns="0" rtlCol="0">
            <a:spAutoFit/>
          </a:bodyPr>
          <a:lstStyle/>
          <a:p>
            <a:pPr lvl="0" algn="ctr"/>
            <a:r>
              <a:rPr lang="en-US" sz="1200" dirty="0"/>
              <a:t>#F68A51</a:t>
            </a:r>
          </a:p>
        </p:txBody>
      </p:sp>
      <p:sp>
        <p:nvSpPr>
          <p:cNvPr id="20" name="TextBox 19">
            <a:extLst>
              <a:ext uri="{FF2B5EF4-FFF2-40B4-BE49-F238E27FC236}">
                <a16:creationId xmlns:a16="http://schemas.microsoft.com/office/drawing/2014/main" id="{B182D96C-F518-5084-3252-F65318FF5C4C}"/>
              </a:ext>
            </a:extLst>
          </p:cNvPr>
          <p:cNvSpPr txBox="1"/>
          <p:nvPr userDrawn="1"/>
        </p:nvSpPr>
        <p:spPr>
          <a:xfrm>
            <a:off x="8081624" y="738975"/>
            <a:ext cx="834907" cy="184666"/>
          </a:xfrm>
          <a:prstGeom prst="rect">
            <a:avLst/>
          </a:prstGeom>
          <a:noFill/>
        </p:spPr>
        <p:txBody>
          <a:bodyPr wrap="square" lIns="0" tIns="0" rIns="0" bIns="0" rtlCol="0">
            <a:spAutoFit/>
          </a:bodyPr>
          <a:lstStyle/>
          <a:p>
            <a:pPr lvl="0" algn="ctr"/>
            <a:r>
              <a:rPr lang="en-US" sz="1200" dirty="0"/>
              <a:t>#EF5778</a:t>
            </a:r>
          </a:p>
        </p:txBody>
      </p:sp>
      <p:sp>
        <p:nvSpPr>
          <p:cNvPr id="21" name="TextBox 20">
            <a:extLst>
              <a:ext uri="{FF2B5EF4-FFF2-40B4-BE49-F238E27FC236}">
                <a16:creationId xmlns:a16="http://schemas.microsoft.com/office/drawing/2014/main" id="{FED374B4-A7B3-5330-1135-381E06235784}"/>
              </a:ext>
            </a:extLst>
          </p:cNvPr>
          <p:cNvSpPr txBox="1"/>
          <p:nvPr userDrawn="1"/>
        </p:nvSpPr>
        <p:spPr>
          <a:xfrm>
            <a:off x="8977731" y="738975"/>
            <a:ext cx="834907" cy="184666"/>
          </a:xfrm>
          <a:prstGeom prst="rect">
            <a:avLst/>
          </a:prstGeom>
          <a:noFill/>
        </p:spPr>
        <p:txBody>
          <a:bodyPr wrap="square" lIns="0" tIns="0" rIns="0" bIns="0" rtlCol="0">
            <a:spAutoFit/>
          </a:bodyPr>
          <a:lstStyle/>
          <a:p>
            <a:pPr lvl="0" algn="ctr"/>
            <a:r>
              <a:rPr lang="en-US" sz="1200" dirty="0">
                <a:solidFill>
                  <a:schemeClr val="bg1"/>
                </a:solidFill>
              </a:rPr>
              <a:t>#6C56C8</a:t>
            </a:r>
          </a:p>
        </p:txBody>
      </p:sp>
      <p:sp>
        <p:nvSpPr>
          <p:cNvPr id="23" name="TextBox 22">
            <a:extLst>
              <a:ext uri="{FF2B5EF4-FFF2-40B4-BE49-F238E27FC236}">
                <a16:creationId xmlns:a16="http://schemas.microsoft.com/office/drawing/2014/main" id="{70D3ED9D-B6E1-FCA9-D7BD-E02863EAD26C}"/>
              </a:ext>
            </a:extLst>
          </p:cNvPr>
          <p:cNvSpPr txBox="1"/>
          <p:nvPr userDrawn="1"/>
        </p:nvSpPr>
        <p:spPr>
          <a:xfrm>
            <a:off x="10769945" y="738975"/>
            <a:ext cx="834907" cy="184666"/>
          </a:xfrm>
          <a:prstGeom prst="rect">
            <a:avLst/>
          </a:prstGeom>
          <a:noFill/>
        </p:spPr>
        <p:txBody>
          <a:bodyPr wrap="square" lIns="0" tIns="0" rIns="0" bIns="0" rtlCol="0">
            <a:spAutoFit/>
          </a:bodyPr>
          <a:lstStyle/>
          <a:p>
            <a:pPr lvl="0" algn="ctr"/>
            <a:r>
              <a:rPr lang="en-US" sz="1200" dirty="0">
                <a:solidFill>
                  <a:schemeClr val="bg1"/>
                </a:solidFill>
              </a:rPr>
              <a:t>#205CE9</a:t>
            </a:r>
          </a:p>
        </p:txBody>
      </p:sp>
      <p:sp>
        <p:nvSpPr>
          <p:cNvPr id="24" name="TextBox 23">
            <a:extLst>
              <a:ext uri="{FF2B5EF4-FFF2-40B4-BE49-F238E27FC236}">
                <a16:creationId xmlns:a16="http://schemas.microsoft.com/office/drawing/2014/main" id="{0169B653-4B51-9B66-497A-807BD747B43F}"/>
              </a:ext>
            </a:extLst>
          </p:cNvPr>
          <p:cNvSpPr txBox="1"/>
          <p:nvPr userDrawn="1"/>
        </p:nvSpPr>
        <p:spPr>
          <a:xfrm>
            <a:off x="4441063" y="1403642"/>
            <a:ext cx="885862" cy="184666"/>
          </a:xfrm>
          <a:prstGeom prst="rect">
            <a:avLst/>
          </a:prstGeom>
          <a:noFill/>
        </p:spPr>
        <p:txBody>
          <a:bodyPr wrap="square" lIns="0" tIns="0" rIns="0" bIns="0" rtlCol="0">
            <a:spAutoFit/>
          </a:bodyPr>
          <a:lstStyle/>
          <a:p>
            <a:pPr lvl="0" algn="ctr"/>
            <a:r>
              <a:rPr lang="en-US" sz="1200" dirty="0"/>
              <a:t>#20AC7B</a:t>
            </a:r>
          </a:p>
        </p:txBody>
      </p:sp>
      <p:sp>
        <p:nvSpPr>
          <p:cNvPr id="25" name="TextBox 24">
            <a:extLst>
              <a:ext uri="{FF2B5EF4-FFF2-40B4-BE49-F238E27FC236}">
                <a16:creationId xmlns:a16="http://schemas.microsoft.com/office/drawing/2014/main" id="{5D290092-D1E9-DC6B-A306-016A49BA0081}"/>
              </a:ext>
            </a:extLst>
          </p:cNvPr>
          <p:cNvSpPr txBox="1"/>
          <p:nvPr userDrawn="1"/>
        </p:nvSpPr>
        <p:spPr>
          <a:xfrm>
            <a:off x="5326925" y="1403642"/>
            <a:ext cx="885862" cy="184666"/>
          </a:xfrm>
          <a:prstGeom prst="rect">
            <a:avLst/>
          </a:prstGeom>
          <a:noFill/>
        </p:spPr>
        <p:txBody>
          <a:bodyPr wrap="square" lIns="0" tIns="0" rIns="0" bIns="0" rtlCol="0">
            <a:spAutoFit/>
          </a:bodyPr>
          <a:lstStyle/>
          <a:p>
            <a:pPr lvl="0" algn="ctr"/>
            <a:r>
              <a:rPr lang="en-US" sz="1200" dirty="0"/>
              <a:t>#5BECAD</a:t>
            </a:r>
          </a:p>
        </p:txBody>
      </p:sp>
      <p:sp>
        <p:nvSpPr>
          <p:cNvPr id="30" name="TextBox 29">
            <a:extLst>
              <a:ext uri="{FF2B5EF4-FFF2-40B4-BE49-F238E27FC236}">
                <a16:creationId xmlns:a16="http://schemas.microsoft.com/office/drawing/2014/main" id="{8F1F7708-8934-983B-BB30-2B3CBE40FA11}"/>
              </a:ext>
            </a:extLst>
          </p:cNvPr>
          <p:cNvSpPr txBox="1"/>
          <p:nvPr userDrawn="1"/>
        </p:nvSpPr>
        <p:spPr>
          <a:xfrm>
            <a:off x="6285378" y="1403642"/>
            <a:ext cx="834907" cy="184666"/>
          </a:xfrm>
          <a:prstGeom prst="rect">
            <a:avLst/>
          </a:prstGeom>
          <a:noFill/>
        </p:spPr>
        <p:txBody>
          <a:bodyPr wrap="square" lIns="0" tIns="0" rIns="0" bIns="0" rtlCol="0">
            <a:spAutoFit/>
          </a:bodyPr>
          <a:lstStyle/>
          <a:p>
            <a:pPr lvl="0" algn="ctr"/>
            <a:r>
              <a:rPr lang="en-US" sz="1200" dirty="0"/>
              <a:t>#DFAF05</a:t>
            </a:r>
          </a:p>
        </p:txBody>
      </p:sp>
      <p:sp>
        <p:nvSpPr>
          <p:cNvPr id="31" name="TextBox 30">
            <a:extLst>
              <a:ext uri="{FF2B5EF4-FFF2-40B4-BE49-F238E27FC236}">
                <a16:creationId xmlns:a16="http://schemas.microsoft.com/office/drawing/2014/main" id="{8B6C2A82-E786-724D-CA80-7CBBAFDCE9DA}"/>
              </a:ext>
            </a:extLst>
          </p:cNvPr>
          <p:cNvSpPr txBox="1"/>
          <p:nvPr userDrawn="1"/>
        </p:nvSpPr>
        <p:spPr>
          <a:xfrm>
            <a:off x="10762832" y="1403642"/>
            <a:ext cx="834907" cy="184666"/>
          </a:xfrm>
          <a:prstGeom prst="rect">
            <a:avLst/>
          </a:prstGeom>
          <a:noFill/>
        </p:spPr>
        <p:txBody>
          <a:bodyPr wrap="square" lIns="0" tIns="0" rIns="0" bIns="0" rtlCol="0">
            <a:spAutoFit/>
          </a:bodyPr>
          <a:lstStyle/>
          <a:p>
            <a:pPr lvl="0" algn="ctr"/>
            <a:r>
              <a:rPr lang="en-US" sz="1200" dirty="0">
                <a:solidFill>
                  <a:schemeClr val="bg1"/>
                </a:solidFill>
              </a:rPr>
              <a:t>#1652DF</a:t>
            </a:r>
          </a:p>
        </p:txBody>
      </p:sp>
      <p:sp>
        <p:nvSpPr>
          <p:cNvPr id="32" name="TextBox 31">
            <a:extLst>
              <a:ext uri="{FF2B5EF4-FFF2-40B4-BE49-F238E27FC236}">
                <a16:creationId xmlns:a16="http://schemas.microsoft.com/office/drawing/2014/main" id="{EF119FDE-20D2-0CD3-03A6-0FCE6AA6E365}"/>
              </a:ext>
            </a:extLst>
          </p:cNvPr>
          <p:cNvSpPr txBox="1"/>
          <p:nvPr userDrawn="1"/>
        </p:nvSpPr>
        <p:spPr>
          <a:xfrm>
            <a:off x="4448176" y="2036387"/>
            <a:ext cx="885862" cy="184666"/>
          </a:xfrm>
          <a:prstGeom prst="rect">
            <a:avLst/>
          </a:prstGeom>
          <a:noFill/>
        </p:spPr>
        <p:txBody>
          <a:bodyPr wrap="square" lIns="0" tIns="0" rIns="0" bIns="0" rtlCol="0">
            <a:spAutoFit/>
          </a:bodyPr>
          <a:lstStyle/>
          <a:p>
            <a:pPr lvl="0" algn="ctr"/>
            <a:r>
              <a:rPr lang="en-US" sz="1200" dirty="0">
                <a:solidFill>
                  <a:schemeClr val="bg1"/>
                </a:solidFill>
              </a:rPr>
              <a:t>#1C9B6F</a:t>
            </a:r>
          </a:p>
        </p:txBody>
      </p:sp>
      <p:sp>
        <p:nvSpPr>
          <p:cNvPr id="34" name="TextBox 33">
            <a:extLst>
              <a:ext uri="{FF2B5EF4-FFF2-40B4-BE49-F238E27FC236}">
                <a16:creationId xmlns:a16="http://schemas.microsoft.com/office/drawing/2014/main" id="{A141EF3F-D870-ED61-F34E-CE8419F43EBA}"/>
              </a:ext>
            </a:extLst>
          </p:cNvPr>
          <p:cNvSpPr txBox="1"/>
          <p:nvPr userDrawn="1"/>
        </p:nvSpPr>
        <p:spPr>
          <a:xfrm>
            <a:off x="9873838" y="2036387"/>
            <a:ext cx="834907" cy="184666"/>
          </a:xfrm>
          <a:prstGeom prst="rect">
            <a:avLst/>
          </a:prstGeom>
          <a:noFill/>
        </p:spPr>
        <p:txBody>
          <a:bodyPr wrap="square" lIns="0" tIns="0" rIns="0" bIns="0" rtlCol="0">
            <a:spAutoFit/>
          </a:bodyPr>
          <a:lstStyle/>
          <a:p>
            <a:pPr lvl="0" algn="ctr"/>
            <a:r>
              <a:rPr lang="en-US" sz="1200" dirty="0"/>
              <a:t>#85E2FF</a:t>
            </a:r>
          </a:p>
        </p:txBody>
      </p:sp>
      <p:sp>
        <p:nvSpPr>
          <p:cNvPr id="35" name="TextBox 34">
            <a:extLst>
              <a:ext uri="{FF2B5EF4-FFF2-40B4-BE49-F238E27FC236}">
                <a16:creationId xmlns:a16="http://schemas.microsoft.com/office/drawing/2014/main" id="{D1759C61-DF0C-6278-AF78-C5D307BE1486}"/>
              </a:ext>
            </a:extLst>
          </p:cNvPr>
          <p:cNvSpPr txBox="1"/>
          <p:nvPr userDrawn="1"/>
        </p:nvSpPr>
        <p:spPr>
          <a:xfrm>
            <a:off x="7167171" y="2036387"/>
            <a:ext cx="834907" cy="184666"/>
          </a:xfrm>
          <a:prstGeom prst="rect">
            <a:avLst/>
          </a:prstGeom>
          <a:noFill/>
        </p:spPr>
        <p:txBody>
          <a:bodyPr wrap="square" lIns="0" tIns="0" rIns="0" bIns="0" rtlCol="0">
            <a:spAutoFit/>
          </a:bodyPr>
          <a:lstStyle/>
          <a:p>
            <a:pPr lvl="0" algn="ctr"/>
            <a:r>
              <a:rPr lang="en-US" sz="1200" dirty="0"/>
              <a:t>#F4712A</a:t>
            </a:r>
          </a:p>
        </p:txBody>
      </p:sp>
      <p:sp>
        <p:nvSpPr>
          <p:cNvPr id="36" name="TextBox 35">
            <a:extLst>
              <a:ext uri="{FF2B5EF4-FFF2-40B4-BE49-F238E27FC236}">
                <a16:creationId xmlns:a16="http://schemas.microsoft.com/office/drawing/2014/main" id="{22C6E95D-58BA-ABAF-1CD3-985A4BAB3457}"/>
              </a:ext>
            </a:extLst>
          </p:cNvPr>
          <p:cNvSpPr txBox="1"/>
          <p:nvPr userDrawn="1"/>
        </p:nvSpPr>
        <p:spPr>
          <a:xfrm>
            <a:off x="8081624" y="2036387"/>
            <a:ext cx="834907" cy="184666"/>
          </a:xfrm>
          <a:prstGeom prst="rect">
            <a:avLst/>
          </a:prstGeom>
          <a:noFill/>
        </p:spPr>
        <p:txBody>
          <a:bodyPr wrap="square" lIns="0" tIns="0" rIns="0" bIns="0" rtlCol="0">
            <a:spAutoFit/>
          </a:bodyPr>
          <a:lstStyle/>
          <a:p>
            <a:pPr lvl="0" algn="ctr"/>
            <a:r>
              <a:rPr lang="en-US" sz="1200" dirty="0"/>
              <a:t>#EC325A</a:t>
            </a:r>
          </a:p>
        </p:txBody>
      </p:sp>
      <p:sp>
        <p:nvSpPr>
          <p:cNvPr id="37" name="TextBox 36">
            <a:extLst>
              <a:ext uri="{FF2B5EF4-FFF2-40B4-BE49-F238E27FC236}">
                <a16:creationId xmlns:a16="http://schemas.microsoft.com/office/drawing/2014/main" id="{41BC2A31-1F22-D6C2-1411-3E55AFEB8656}"/>
              </a:ext>
            </a:extLst>
          </p:cNvPr>
          <p:cNvSpPr txBox="1"/>
          <p:nvPr userDrawn="1"/>
        </p:nvSpPr>
        <p:spPr>
          <a:xfrm>
            <a:off x="8977731" y="2036387"/>
            <a:ext cx="834907" cy="184666"/>
          </a:xfrm>
          <a:prstGeom prst="rect">
            <a:avLst/>
          </a:prstGeom>
          <a:noFill/>
        </p:spPr>
        <p:txBody>
          <a:bodyPr wrap="square" lIns="0" tIns="0" rIns="0" bIns="0" rtlCol="0">
            <a:spAutoFit/>
          </a:bodyPr>
          <a:lstStyle/>
          <a:p>
            <a:pPr lvl="0" algn="ctr"/>
            <a:r>
              <a:rPr lang="en-US" sz="1200" dirty="0">
                <a:solidFill>
                  <a:schemeClr val="bg1"/>
                </a:solidFill>
              </a:rPr>
              <a:t>#553CB9</a:t>
            </a:r>
          </a:p>
        </p:txBody>
      </p:sp>
      <p:sp>
        <p:nvSpPr>
          <p:cNvPr id="38" name="TextBox 37">
            <a:extLst>
              <a:ext uri="{FF2B5EF4-FFF2-40B4-BE49-F238E27FC236}">
                <a16:creationId xmlns:a16="http://schemas.microsoft.com/office/drawing/2014/main" id="{A8F31954-0570-2CA7-E524-A583A2576587}"/>
              </a:ext>
            </a:extLst>
          </p:cNvPr>
          <p:cNvSpPr txBox="1"/>
          <p:nvPr userDrawn="1"/>
        </p:nvSpPr>
        <p:spPr>
          <a:xfrm>
            <a:off x="6292491" y="2036387"/>
            <a:ext cx="834907" cy="184666"/>
          </a:xfrm>
          <a:prstGeom prst="rect">
            <a:avLst/>
          </a:prstGeom>
          <a:noFill/>
        </p:spPr>
        <p:txBody>
          <a:bodyPr wrap="square" lIns="0" tIns="0" rIns="0" bIns="0" rtlCol="0">
            <a:spAutoFit/>
          </a:bodyPr>
          <a:lstStyle/>
          <a:p>
            <a:pPr lvl="0" algn="ctr"/>
            <a:r>
              <a:rPr lang="en-US" sz="1200" dirty="0"/>
              <a:t>#CCA104</a:t>
            </a:r>
          </a:p>
        </p:txBody>
      </p:sp>
      <p:sp>
        <p:nvSpPr>
          <p:cNvPr id="39" name="TextBox 38">
            <a:extLst>
              <a:ext uri="{FF2B5EF4-FFF2-40B4-BE49-F238E27FC236}">
                <a16:creationId xmlns:a16="http://schemas.microsoft.com/office/drawing/2014/main" id="{15EC15B7-2C87-D41B-9229-F3B9CAC8ED27}"/>
              </a:ext>
            </a:extLst>
          </p:cNvPr>
          <p:cNvSpPr txBox="1"/>
          <p:nvPr userDrawn="1"/>
        </p:nvSpPr>
        <p:spPr>
          <a:xfrm>
            <a:off x="10769945" y="2036387"/>
            <a:ext cx="834907" cy="184666"/>
          </a:xfrm>
          <a:prstGeom prst="rect">
            <a:avLst/>
          </a:prstGeom>
          <a:noFill/>
        </p:spPr>
        <p:txBody>
          <a:bodyPr wrap="square" lIns="0" tIns="0" rIns="0" bIns="0" rtlCol="0">
            <a:spAutoFit/>
          </a:bodyPr>
          <a:lstStyle/>
          <a:p>
            <a:pPr lvl="0" algn="ctr"/>
            <a:r>
              <a:rPr lang="en-US" sz="1200" dirty="0">
                <a:solidFill>
                  <a:schemeClr val="bg1"/>
                </a:solidFill>
              </a:rPr>
              <a:t>#144BCC</a:t>
            </a:r>
          </a:p>
        </p:txBody>
      </p:sp>
      <p:sp>
        <p:nvSpPr>
          <p:cNvPr id="49" name="TextBox 48">
            <a:extLst>
              <a:ext uri="{FF2B5EF4-FFF2-40B4-BE49-F238E27FC236}">
                <a16:creationId xmlns:a16="http://schemas.microsoft.com/office/drawing/2014/main" id="{127FD18A-2A2E-0CDB-59AB-CE508D3BB0D5}"/>
              </a:ext>
            </a:extLst>
          </p:cNvPr>
          <p:cNvSpPr txBox="1"/>
          <p:nvPr userDrawn="1"/>
        </p:nvSpPr>
        <p:spPr>
          <a:xfrm>
            <a:off x="5340540" y="2669132"/>
            <a:ext cx="885862" cy="184666"/>
          </a:xfrm>
          <a:prstGeom prst="rect">
            <a:avLst/>
          </a:prstGeom>
          <a:noFill/>
        </p:spPr>
        <p:txBody>
          <a:bodyPr wrap="square" lIns="0" tIns="0" rIns="0" bIns="0" rtlCol="0">
            <a:spAutoFit/>
          </a:bodyPr>
          <a:lstStyle/>
          <a:p>
            <a:pPr lvl="0" algn="ctr"/>
            <a:r>
              <a:rPr lang="en-US" sz="1200" dirty="0"/>
              <a:t>#24E591</a:t>
            </a:r>
          </a:p>
        </p:txBody>
      </p:sp>
      <p:sp>
        <p:nvSpPr>
          <p:cNvPr id="50" name="TextBox 49">
            <a:extLst>
              <a:ext uri="{FF2B5EF4-FFF2-40B4-BE49-F238E27FC236}">
                <a16:creationId xmlns:a16="http://schemas.microsoft.com/office/drawing/2014/main" id="{4A9A5825-F272-5748-8B33-E08E7CA34579}"/>
              </a:ext>
            </a:extLst>
          </p:cNvPr>
          <p:cNvSpPr txBox="1"/>
          <p:nvPr userDrawn="1"/>
        </p:nvSpPr>
        <p:spPr>
          <a:xfrm>
            <a:off x="9880340" y="2669132"/>
            <a:ext cx="834907" cy="184666"/>
          </a:xfrm>
          <a:prstGeom prst="rect">
            <a:avLst/>
          </a:prstGeom>
          <a:noFill/>
        </p:spPr>
        <p:txBody>
          <a:bodyPr wrap="square" lIns="0" tIns="0" rIns="0" bIns="0" rtlCol="0">
            <a:spAutoFit/>
          </a:bodyPr>
          <a:lstStyle/>
          <a:p>
            <a:pPr lvl="0" algn="ctr"/>
            <a:r>
              <a:rPr lang="en-US" sz="1200" dirty="0"/>
              <a:t>#70DEFF</a:t>
            </a:r>
          </a:p>
        </p:txBody>
      </p:sp>
      <p:sp>
        <p:nvSpPr>
          <p:cNvPr id="51" name="TextBox 50">
            <a:extLst>
              <a:ext uri="{FF2B5EF4-FFF2-40B4-BE49-F238E27FC236}">
                <a16:creationId xmlns:a16="http://schemas.microsoft.com/office/drawing/2014/main" id="{B94CB6DD-145D-E2C3-0A35-A2977BE4038D}"/>
              </a:ext>
            </a:extLst>
          </p:cNvPr>
          <p:cNvSpPr txBox="1"/>
          <p:nvPr userDrawn="1"/>
        </p:nvSpPr>
        <p:spPr>
          <a:xfrm>
            <a:off x="7173673" y="2669132"/>
            <a:ext cx="834907" cy="184666"/>
          </a:xfrm>
          <a:prstGeom prst="rect">
            <a:avLst/>
          </a:prstGeom>
          <a:noFill/>
        </p:spPr>
        <p:txBody>
          <a:bodyPr wrap="square" lIns="0" tIns="0" rIns="0" bIns="0" rtlCol="0">
            <a:spAutoFit/>
          </a:bodyPr>
          <a:lstStyle/>
          <a:p>
            <a:pPr lvl="0" algn="ctr"/>
            <a:r>
              <a:rPr lang="en-US" sz="1200" dirty="0"/>
              <a:t>#F36416</a:t>
            </a:r>
          </a:p>
        </p:txBody>
      </p:sp>
      <p:sp>
        <p:nvSpPr>
          <p:cNvPr id="52" name="TextBox 51">
            <a:extLst>
              <a:ext uri="{FF2B5EF4-FFF2-40B4-BE49-F238E27FC236}">
                <a16:creationId xmlns:a16="http://schemas.microsoft.com/office/drawing/2014/main" id="{795D8945-4910-E9EE-6EFE-E019865D0299}"/>
              </a:ext>
            </a:extLst>
          </p:cNvPr>
          <p:cNvSpPr txBox="1"/>
          <p:nvPr userDrawn="1"/>
        </p:nvSpPr>
        <p:spPr>
          <a:xfrm>
            <a:off x="8088126" y="2669132"/>
            <a:ext cx="834907" cy="184666"/>
          </a:xfrm>
          <a:prstGeom prst="rect">
            <a:avLst/>
          </a:prstGeom>
          <a:noFill/>
        </p:spPr>
        <p:txBody>
          <a:bodyPr wrap="square" lIns="0" tIns="0" rIns="0" bIns="0" rtlCol="0">
            <a:spAutoFit/>
          </a:bodyPr>
          <a:lstStyle/>
          <a:p>
            <a:pPr lvl="0" algn="ctr"/>
            <a:r>
              <a:rPr lang="en-US" sz="1200" dirty="0"/>
              <a:t>#EA1F4B</a:t>
            </a:r>
          </a:p>
        </p:txBody>
      </p:sp>
      <p:sp>
        <p:nvSpPr>
          <p:cNvPr id="53" name="TextBox 52">
            <a:extLst>
              <a:ext uri="{FF2B5EF4-FFF2-40B4-BE49-F238E27FC236}">
                <a16:creationId xmlns:a16="http://schemas.microsoft.com/office/drawing/2014/main" id="{67E9E29B-B1F3-A16B-EA0D-3C31B52FF91B}"/>
              </a:ext>
            </a:extLst>
          </p:cNvPr>
          <p:cNvSpPr txBox="1"/>
          <p:nvPr userDrawn="1"/>
        </p:nvSpPr>
        <p:spPr>
          <a:xfrm>
            <a:off x="8984233" y="2669132"/>
            <a:ext cx="834907" cy="184666"/>
          </a:xfrm>
          <a:prstGeom prst="rect">
            <a:avLst/>
          </a:prstGeom>
          <a:noFill/>
        </p:spPr>
        <p:txBody>
          <a:bodyPr wrap="square" lIns="0" tIns="0" rIns="0" bIns="0" rtlCol="0">
            <a:spAutoFit/>
          </a:bodyPr>
          <a:lstStyle/>
          <a:p>
            <a:pPr lvl="0" algn="ctr"/>
            <a:r>
              <a:rPr lang="en-US" sz="1200" dirty="0">
                <a:solidFill>
                  <a:schemeClr val="bg1"/>
                </a:solidFill>
              </a:rPr>
              <a:t>#4E37A9</a:t>
            </a:r>
          </a:p>
        </p:txBody>
      </p:sp>
      <p:sp>
        <p:nvSpPr>
          <p:cNvPr id="54" name="TextBox 53">
            <a:extLst>
              <a:ext uri="{FF2B5EF4-FFF2-40B4-BE49-F238E27FC236}">
                <a16:creationId xmlns:a16="http://schemas.microsoft.com/office/drawing/2014/main" id="{09D6CF4D-7C68-513E-4EA5-1CABAAB582C2}"/>
              </a:ext>
            </a:extLst>
          </p:cNvPr>
          <p:cNvSpPr txBox="1"/>
          <p:nvPr userDrawn="1"/>
        </p:nvSpPr>
        <p:spPr>
          <a:xfrm>
            <a:off x="6271290" y="2669132"/>
            <a:ext cx="834907" cy="184666"/>
          </a:xfrm>
          <a:prstGeom prst="rect">
            <a:avLst/>
          </a:prstGeom>
          <a:noFill/>
        </p:spPr>
        <p:txBody>
          <a:bodyPr wrap="square" lIns="0" tIns="0" rIns="0" bIns="0" rtlCol="0">
            <a:spAutoFit/>
          </a:bodyPr>
          <a:lstStyle/>
          <a:p>
            <a:pPr lvl="0" algn="ctr"/>
            <a:r>
              <a:rPr lang="en-US" sz="1200" dirty="0"/>
              <a:t>#BA9204</a:t>
            </a:r>
          </a:p>
        </p:txBody>
      </p:sp>
      <p:sp>
        <p:nvSpPr>
          <p:cNvPr id="55" name="TextBox 54">
            <a:extLst>
              <a:ext uri="{FF2B5EF4-FFF2-40B4-BE49-F238E27FC236}">
                <a16:creationId xmlns:a16="http://schemas.microsoft.com/office/drawing/2014/main" id="{3A1C0F8F-BB99-961A-A4C1-AFA0F1467336}"/>
              </a:ext>
            </a:extLst>
          </p:cNvPr>
          <p:cNvSpPr txBox="1"/>
          <p:nvPr userDrawn="1"/>
        </p:nvSpPr>
        <p:spPr>
          <a:xfrm>
            <a:off x="10776447" y="2669132"/>
            <a:ext cx="834907" cy="184666"/>
          </a:xfrm>
          <a:prstGeom prst="rect">
            <a:avLst/>
          </a:prstGeom>
          <a:noFill/>
        </p:spPr>
        <p:txBody>
          <a:bodyPr wrap="square" lIns="0" tIns="0" rIns="0" bIns="0" rtlCol="0">
            <a:spAutoFit/>
          </a:bodyPr>
          <a:lstStyle/>
          <a:p>
            <a:pPr lvl="0" algn="ctr"/>
            <a:r>
              <a:rPr lang="en-US" sz="1200" dirty="0">
                <a:solidFill>
                  <a:schemeClr val="bg1"/>
                </a:solidFill>
              </a:rPr>
              <a:t>#1245BA</a:t>
            </a:r>
          </a:p>
        </p:txBody>
      </p:sp>
      <p:sp>
        <p:nvSpPr>
          <p:cNvPr id="56" name="TextBox 55">
            <a:extLst>
              <a:ext uri="{FF2B5EF4-FFF2-40B4-BE49-F238E27FC236}">
                <a16:creationId xmlns:a16="http://schemas.microsoft.com/office/drawing/2014/main" id="{EC21B592-89E9-2E3E-5238-AF15EC09E214}"/>
              </a:ext>
            </a:extLst>
          </p:cNvPr>
          <p:cNvSpPr txBox="1"/>
          <p:nvPr userDrawn="1"/>
        </p:nvSpPr>
        <p:spPr>
          <a:xfrm>
            <a:off x="4464902" y="3301877"/>
            <a:ext cx="885862" cy="184666"/>
          </a:xfrm>
          <a:prstGeom prst="rect">
            <a:avLst/>
          </a:prstGeom>
          <a:noFill/>
        </p:spPr>
        <p:txBody>
          <a:bodyPr wrap="square" lIns="0" tIns="0" rIns="0" bIns="0" rtlCol="0">
            <a:spAutoFit/>
          </a:bodyPr>
          <a:lstStyle/>
          <a:p>
            <a:pPr lvl="0" algn="ctr"/>
            <a:r>
              <a:rPr lang="en-US" sz="1200" dirty="0">
                <a:solidFill>
                  <a:schemeClr val="bg1"/>
                </a:solidFill>
              </a:rPr>
              <a:t>#167956</a:t>
            </a:r>
          </a:p>
        </p:txBody>
      </p:sp>
      <p:sp>
        <p:nvSpPr>
          <p:cNvPr id="57" name="TextBox 56">
            <a:extLst>
              <a:ext uri="{FF2B5EF4-FFF2-40B4-BE49-F238E27FC236}">
                <a16:creationId xmlns:a16="http://schemas.microsoft.com/office/drawing/2014/main" id="{A6907E66-7072-8834-DDD8-C31D22F56FC3}"/>
              </a:ext>
            </a:extLst>
          </p:cNvPr>
          <p:cNvSpPr txBox="1"/>
          <p:nvPr userDrawn="1"/>
        </p:nvSpPr>
        <p:spPr>
          <a:xfrm>
            <a:off x="5350764" y="3301877"/>
            <a:ext cx="885862" cy="184666"/>
          </a:xfrm>
          <a:prstGeom prst="rect">
            <a:avLst/>
          </a:prstGeom>
          <a:noFill/>
        </p:spPr>
        <p:txBody>
          <a:bodyPr wrap="square" lIns="0" tIns="0" rIns="0" bIns="0" rtlCol="0">
            <a:spAutoFit/>
          </a:bodyPr>
          <a:lstStyle/>
          <a:p>
            <a:pPr lvl="0" algn="ctr"/>
            <a:r>
              <a:rPr lang="en-US" sz="1200" dirty="0">
                <a:solidFill>
                  <a:schemeClr val="tx1"/>
                </a:solidFill>
              </a:rPr>
              <a:t>#1ADB87</a:t>
            </a:r>
          </a:p>
        </p:txBody>
      </p:sp>
      <p:sp>
        <p:nvSpPr>
          <p:cNvPr id="58" name="TextBox 57">
            <a:extLst>
              <a:ext uri="{FF2B5EF4-FFF2-40B4-BE49-F238E27FC236}">
                <a16:creationId xmlns:a16="http://schemas.microsoft.com/office/drawing/2014/main" id="{E4141549-5D9A-3F12-B201-AFCC5FA256FB}"/>
              </a:ext>
            </a:extLst>
          </p:cNvPr>
          <p:cNvSpPr txBox="1"/>
          <p:nvPr userDrawn="1"/>
        </p:nvSpPr>
        <p:spPr>
          <a:xfrm>
            <a:off x="9890564" y="3301877"/>
            <a:ext cx="834907" cy="184666"/>
          </a:xfrm>
          <a:prstGeom prst="rect">
            <a:avLst/>
          </a:prstGeom>
          <a:noFill/>
        </p:spPr>
        <p:txBody>
          <a:bodyPr wrap="square" lIns="0" tIns="0" rIns="0" bIns="0" rtlCol="0">
            <a:spAutoFit/>
          </a:bodyPr>
          <a:lstStyle/>
          <a:p>
            <a:pPr lvl="0" algn="ctr"/>
            <a:r>
              <a:rPr lang="en-US" sz="1200" dirty="0"/>
              <a:t>#5CD9FF</a:t>
            </a:r>
          </a:p>
        </p:txBody>
      </p:sp>
      <p:sp>
        <p:nvSpPr>
          <p:cNvPr id="59" name="TextBox 58">
            <a:extLst>
              <a:ext uri="{FF2B5EF4-FFF2-40B4-BE49-F238E27FC236}">
                <a16:creationId xmlns:a16="http://schemas.microsoft.com/office/drawing/2014/main" id="{8719BA52-DC1B-AB63-7E23-17A3276E0183}"/>
              </a:ext>
            </a:extLst>
          </p:cNvPr>
          <p:cNvSpPr txBox="1"/>
          <p:nvPr userDrawn="1"/>
        </p:nvSpPr>
        <p:spPr>
          <a:xfrm>
            <a:off x="7183897" y="3301877"/>
            <a:ext cx="834907" cy="184666"/>
          </a:xfrm>
          <a:prstGeom prst="rect">
            <a:avLst/>
          </a:prstGeom>
          <a:noFill/>
        </p:spPr>
        <p:txBody>
          <a:bodyPr wrap="square" lIns="0" tIns="0" rIns="0" bIns="0" rtlCol="0">
            <a:spAutoFit/>
          </a:bodyPr>
          <a:lstStyle/>
          <a:p>
            <a:pPr lvl="0" algn="ctr"/>
            <a:r>
              <a:rPr lang="en-US" sz="1200" dirty="0"/>
              <a:t>#E9590C</a:t>
            </a:r>
          </a:p>
        </p:txBody>
      </p:sp>
      <p:sp>
        <p:nvSpPr>
          <p:cNvPr id="60" name="TextBox 59">
            <a:extLst>
              <a:ext uri="{FF2B5EF4-FFF2-40B4-BE49-F238E27FC236}">
                <a16:creationId xmlns:a16="http://schemas.microsoft.com/office/drawing/2014/main" id="{48565FFF-4D45-F205-8A0E-C7ED5F93D01A}"/>
              </a:ext>
            </a:extLst>
          </p:cNvPr>
          <p:cNvSpPr txBox="1"/>
          <p:nvPr userDrawn="1"/>
        </p:nvSpPr>
        <p:spPr>
          <a:xfrm>
            <a:off x="8098350" y="3301877"/>
            <a:ext cx="834907" cy="184666"/>
          </a:xfrm>
          <a:prstGeom prst="rect">
            <a:avLst/>
          </a:prstGeom>
          <a:noFill/>
        </p:spPr>
        <p:txBody>
          <a:bodyPr wrap="square" lIns="0" tIns="0" rIns="0" bIns="0" rtlCol="0">
            <a:spAutoFit/>
          </a:bodyPr>
          <a:lstStyle/>
          <a:p>
            <a:pPr lvl="0" algn="ctr"/>
            <a:r>
              <a:rPr lang="en-US" sz="1200" dirty="0"/>
              <a:t>#E01541</a:t>
            </a:r>
          </a:p>
        </p:txBody>
      </p:sp>
      <p:sp>
        <p:nvSpPr>
          <p:cNvPr id="61" name="TextBox 60">
            <a:extLst>
              <a:ext uri="{FF2B5EF4-FFF2-40B4-BE49-F238E27FC236}">
                <a16:creationId xmlns:a16="http://schemas.microsoft.com/office/drawing/2014/main" id="{937EF051-EBED-8026-9BF9-788885B29AC3}"/>
              </a:ext>
            </a:extLst>
          </p:cNvPr>
          <p:cNvSpPr txBox="1"/>
          <p:nvPr userDrawn="1"/>
        </p:nvSpPr>
        <p:spPr>
          <a:xfrm>
            <a:off x="8994457" y="3301877"/>
            <a:ext cx="834907" cy="184666"/>
          </a:xfrm>
          <a:prstGeom prst="rect">
            <a:avLst/>
          </a:prstGeom>
          <a:noFill/>
        </p:spPr>
        <p:txBody>
          <a:bodyPr wrap="square" lIns="0" tIns="0" rIns="0" bIns="0" rtlCol="0">
            <a:spAutoFit/>
          </a:bodyPr>
          <a:lstStyle/>
          <a:p>
            <a:pPr lvl="0" algn="ctr"/>
            <a:r>
              <a:rPr lang="en-US" sz="1200" dirty="0">
                <a:solidFill>
                  <a:schemeClr val="bg1"/>
                </a:solidFill>
              </a:rPr>
              <a:t>#47329A</a:t>
            </a:r>
          </a:p>
        </p:txBody>
      </p:sp>
      <p:sp>
        <p:nvSpPr>
          <p:cNvPr id="62" name="TextBox 61">
            <a:extLst>
              <a:ext uri="{FF2B5EF4-FFF2-40B4-BE49-F238E27FC236}">
                <a16:creationId xmlns:a16="http://schemas.microsoft.com/office/drawing/2014/main" id="{2844B605-43B9-0C1B-71B6-D91ADDC3F442}"/>
              </a:ext>
            </a:extLst>
          </p:cNvPr>
          <p:cNvSpPr txBox="1"/>
          <p:nvPr userDrawn="1"/>
        </p:nvSpPr>
        <p:spPr>
          <a:xfrm>
            <a:off x="6281514" y="3301877"/>
            <a:ext cx="834907" cy="184666"/>
          </a:xfrm>
          <a:prstGeom prst="rect">
            <a:avLst/>
          </a:prstGeom>
          <a:noFill/>
        </p:spPr>
        <p:txBody>
          <a:bodyPr wrap="square" lIns="0" tIns="0" rIns="0" bIns="0" rtlCol="0">
            <a:spAutoFit/>
          </a:bodyPr>
          <a:lstStyle/>
          <a:p>
            <a:pPr lvl="0" algn="ctr"/>
            <a:r>
              <a:rPr lang="en-US" sz="1200" dirty="0">
                <a:solidFill>
                  <a:schemeClr val="bg1"/>
                </a:solidFill>
              </a:rPr>
              <a:t>#A78403</a:t>
            </a:r>
          </a:p>
        </p:txBody>
      </p:sp>
      <p:sp>
        <p:nvSpPr>
          <p:cNvPr id="63" name="TextBox 62">
            <a:extLst>
              <a:ext uri="{FF2B5EF4-FFF2-40B4-BE49-F238E27FC236}">
                <a16:creationId xmlns:a16="http://schemas.microsoft.com/office/drawing/2014/main" id="{0D92F96F-0B5E-7E6F-287C-8A7AB7E87DA0}"/>
              </a:ext>
            </a:extLst>
          </p:cNvPr>
          <p:cNvSpPr txBox="1"/>
          <p:nvPr userDrawn="1"/>
        </p:nvSpPr>
        <p:spPr>
          <a:xfrm>
            <a:off x="10786671" y="3301877"/>
            <a:ext cx="834907" cy="184666"/>
          </a:xfrm>
          <a:prstGeom prst="rect">
            <a:avLst/>
          </a:prstGeom>
          <a:noFill/>
        </p:spPr>
        <p:txBody>
          <a:bodyPr wrap="square" lIns="0" tIns="0" rIns="0" bIns="0" rtlCol="0">
            <a:spAutoFit/>
          </a:bodyPr>
          <a:lstStyle/>
          <a:p>
            <a:pPr lvl="0" algn="ctr"/>
            <a:r>
              <a:rPr lang="en-US" sz="1200" dirty="0">
                <a:solidFill>
                  <a:schemeClr val="bg1"/>
                </a:solidFill>
              </a:rPr>
              <a:t>#113EA7</a:t>
            </a:r>
          </a:p>
        </p:txBody>
      </p:sp>
      <p:sp>
        <p:nvSpPr>
          <p:cNvPr id="64" name="TextBox 63">
            <a:extLst>
              <a:ext uri="{FF2B5EF4-FFF2-40B4-BE49-F238E27FC236}">
                <a16:creationId xmlns:a16="http://schemas.microsoft.com/office/drawing/2014/main" id="{4D2E5306-9845-079D-D4FE-F105E10A79A1}"/>
              </a:ext>
            </a:extLst>
          </p:cNvPr>
          <p:cNvSpPr txBox="1"/>
          <p:nvPr userDrawn="1"/>
        </p:nvSpPr>
        <p:spPr>
          <a:xfrm>
            <a:off x="4448174" y="3911870"/>
            <a:ext cx="885862" cy="184666"/>
          </a:xfrm>
          <a:prstGeom prst="rect">
            <a:avLst/>
          </a:prstGeom>
          <a:noFill/>
        </p:spPr>
        <p:txBody>
          <a:bodyPr wrap="square" lIns="0" tIns="0" rIns="0" bIns="0" rtlCol="0">
            <a:spAutoFit/>
          </a:bodyPr>
          <a:lstStyle/>
          <a:p>
            <a:pPr lvl="0" algn="ctr"/>
            <a:r>
              <a:rPr lang="en-US" sz="1200" dirty="0">
                <a:solidFill>
                  <a:schemeClr val="bg1"/>
                </a:solidFill>
              </a:rPr>
              <a:t>#13674A</a:t>
            </a:r>
          </a:p>
        </p:txBody>
      </p:sp>
      <p:sp>
        <p:nvSpPr>
          <p:cNvPr id="65" name="TextBox 64">
            <a:extLst>
              <a:ext uri="{FF2B5EF4-FFF2-40B4-BE49-F238E27FC236}">
                <a16:creationId xmlns:a16="http://schemas.microsoft.com/office/drawing/2014/main" id="{77B9E1CC-99B8-4418-A3B1-333598B85007}"/>
              </a:ext>
            </a:extLst>
          </p:cNvPr>
          <p:cNvSpPr txBox="1"/>
          <p:nvPr userDrawn="1"/>
        </p:nvSpPr>
        <p:spPr>
          <a:xfrm>
            <a:off x="5334036" y="3911870"/>
            <a:ext cx="885862" cy="184666"/>
          </a:xfrm>
          <a:prstGeom prst="rect">
            <a:avLst/>
          </a:prstGeom>
          <a:noFill/>
        </p:spPr>
        <p:txBody>
          <a:bodyPr wrap="square" lIns="0" tIns="0" rIns="0" bIns="0" rtlCol="0">
            <a:spAutoFit/>
          </a:bodyPr>
          <a:lstStyle/>
          <a:p>
            <a:pPr lvl="0" algn="ctr"/>
            <a:r>
              <a:rPr lang="en-US" sz="1200" dirty="0">
                <a:solidFill>
                  <a:schemeClr val="tx1"/>
                </a:solidFill>
              </a:rPr>
              <a:t>#18C97C</a:t>
            </a:r>
          </a:p>
        </p:txBody>
      </p:sp>
      <p:sp>
        <p:nvSpPr>
          <p:cNvPr id="66" name="TextBox 65">
            <a:extLst>
              <a:ext uri="{FF2B5EF4-FFF2-40B4-BE49-F238E27FC236}">
                <a16:creationId xmlns:a16="http://schemas.microsoft.com/office/drawing/2014/main" id="{D6E64C5F-D7CD-9986-5355-CA83EB3DB86D}"/>
              </a:ext>
            </a:extLst>
          </p:cNvPr>
          <p:cNvSpPr txBox="1"/>
          <p:nvPr userDrawn="1"/>
        </p:nvSpPr>
        <p:spPr>
          <a:xfrm>
            <a:off x="9873836" y="3911870"/>
            <a:ext cx="834907" cy="184666"/>
          </a:xfrm>
          <a:prstGeom prst="rect">
            <a:avLst/>
          </a:prstGeom>
          <a:noFill/>
        </p:spPr>
        <p:txBody>
          <a:bodyPr wrap="square" lIns="0" tIns="0" rIns="0" bIns="0" rtlCol="0">
            <a:spAutoFit/>
          </a:bodyPr>
          <a:lstStyle/>
          <a:p>
            <a:pPr lvl="0" algn="ctr"/>
            <a:r>
              <a:rPr lang="en-US" sz="1200" dirty="0"/>
              <a:t>#47D4FF</a:t>
            </a:r>
          </a:p>
        </p:txBody>
      </p:sp>
      <p:sp>
        <p:nvSpPr>
          <p:cNvPr id="67" name="TextBox 66">
            <a:extLst>
              <a:ext uri="{FF2B5EF4-FFF2-40B4-BE49-F238E27FC236}">
                <a16:creationId xmlns:a16="http://schemas.microsoft.com/office/drawing/2014/main" id="{27BA32FB-3AB8-9220-8E41-7745E3058198}"/>
              </a:ext>
            </a:extLst>
          </p:cNvPr>
          <p:cNvSpPr txBox="1"/>
          <p:nvPr userDrawn="1"/>
        </p:nvSpPr>
        <p:spPr>
          <a:xfrm>
            <a:off x="7167169" y="3911870"/>
            <a:ext cx="834907" cy="184666"/>
          </a:xfrm>
          <a:prstGeom prst="rect">
            <a:avLst/>
          </a:prstGeom>
          <a:noFill/>
        </p:spPr>
        <p:txBody>
          <a:bodyPr wrap="square" lIns="0" tIns="0" rIns="0" bIns="0" rtlCol="0">
            <a:spAutoFit/>
          </a:bodyPr>
          <a:lstStyle/>
          <a:p>
            <a:pPr lvl="0" algn="ctr"/>
            <a:r>
              <a:rPr lang="en-US" sz="1200" dirty="0">
                <a:solidFill>
                  <a:schemeClr val="bg1"/>
                </a:solidFill>
              </a:rPr>
              <a:t>#D5520B</a:t>
            </a:r>
          </a:p>
        </p:txBody>
      </p:sp>
      <p:sp>
        <p:nvSpPr>
          <p:cNvPr id="68" name="TextBox 67">
            <a:extLst>
              <a:ext uri="{FF2B5EF4-FFF2-40B4-BE49-F238E27FC236}">
                <a16:creationId xmlns:a16="http://schemas.microsoft.com/office/drawing/2014/main" id="{A9C318B6-49AC-B671-1FD0-5EDFF7AC155C}"/>
              </a:ext>
            </a:extLst>
          </p:cNvPr>
          <p:cNvSpPr txBox="1"/>
          <p:nvPr userDrawn="1"/>
        </p:nvSpPr>
        <p:spPr>
          <a:xfrm>
            <a:off x="8081622" y="3911870"/>
            <a:ext cx="834907" cy="184666"/>
          </a:xfrm>
          <a:prstGeom prst="rect">
            <a:avLst/>
          </a:prstGeom>
          <a:noFill/>
        </p:spPr>
        <p:txBody>
          <a:bodyPr wrap="square" lIns="0" tIns="0" rIns="0" bIns="0" rtlCol="0">
            <a:spAutoFit/>
          </a:bodyPr>
          <a:lstStyle/>
          <a:p>
            <a:pPr lvl="0" algn="ctr"/>
            <a:r>
              <a:rPr lang="en-US" sz="1200" dirty="0">
                <a:solidFill>
                  <a:schemeClr val="bg1"/>
                </a:solidFill>
              </a:rPr>
              <a:t>#CD133B</a:t>
            </a:r>
          </a:p>
        </p:txBody>
      </p:sp>
      <p:sp>
        <p:nvSpPr>
          <p:cNvPr id="69" name="TextBox 68">
            <a:extLst>
              <a:ext uri="{FF2B5EF4-FFF2-40B4-BE49-F238E27FC236}">
                <a16:creationId xmlns:a16="http://schemas.microsoft.com/office/drawing/2014/main" id="{8AB3AC18-BD63-1537-384D-0675814B8088}"/>
              </a:ext>
            </a:extLst>
          </p:cNvPr>
          <p:cNvSpPr txBox="1"/>
          <p:nvPr userDrawn="1"/>
        </p:nvSpPr>
        <p:spPr>
          <a:xfrm>
            <a:off x="8977729" y="3911870"/>
            <a:ext cx="834907" cy="184666"/>
          </a:xfrm>
          <a:prstGeom prst="rect">
            <a:avLst/>
          </a:prstGeom>
          <a:noFill/>
        </p:spPr>
        <p:txBody>
          <a:bodyPr wrap="square" lIns="0" tIns="0" rIns="0" bIns="0" rtlCol="0">
            <a:spAutoFit/>
          </a:bodyPr>
          <a:lstStyle/>
          <a:p>
            <a:pPr lvl="0" algn="ctr"/>
            <a:r>
              <a:rPr lang="en-US" sz="1200" dirty="0">
                <a:solidFill>
                  <a:schemeClr val="bg1"/>
                </a:solidFill>
              </a:rPr>
              <a:t>#402D8B</a:t>
            </a:r>
          </a:p>
        </p:txBody>
      </p:sp>
      <p:sp>
        <p:nvSpPr>
          <p:cNvPr id="70" name="TextBox 69">
            <a:extLst>
              <a:ext uri="{FF2B5EF4-FFF2-40B4-BE49-F238E27FC236}">
                <a16:creationId xmlns:a16="http://schemas.microsoft.com/office/drawing/2014/main" id="{67FECB12-6210-F7F2-4C5C-EDC212CA7EC9}"/>
              </a:ext>
            </a:extLst>
          </p:cNvPr>
          <p:cNvSpPr txBox="1"/>
          <p:nvPr userDrawn="1"/>
        </p:nvSpPr>
        <p:spPr>
          <a:xfrm>
            <a:off x="6264786" y="3911870"/>
            <a:ext cx="834907" cy="184666"/>
          </a:xfrm>
          <a:prstGeom prst="rect">
            <a:avLst/>
          </a:prstGeom>
          <a:noFill/>
        </p:spPr>
        <p:txBody>
          <a:bodyPr wrap="square" lIns="0" tIns="0" rIns="0" bIns="0" rtlCol="0">
            <a:spAutoFit/>
          </a:bodyPr>
          <a:lstStyle/>
          <a:p>
            <a:pPr lvl="0" algn="ctr"/>
            <a:r>
              <a:rPr lang="en-US" sz="1200" dirty="0">
                <a:solidFill>
                  <a:schemeClr val="bg1"/>
                </a:solidFill>
              </a:rPr>
              <a:t>#957503</a:t>
            </a:r>
          </a:p>
        </p:txBody>
      </p:sp>
      <p:sp>
        <p:nvSpPr>
          <p:cNvPr id="80" name="TextBox 79">
            <a:extLst>
              <a:ext uri="{FF2B5EF4-FFF2-40B4-BE49-F238E27FC236}">
                <a16:creationId xmlns:a16="http://schemas.microsoft.com/office/drawing/2014/main" id="{68E89241-77DF-463F-831F-5C4392E207A9}"/>
              </a:ext>
            </a:extLst>
          </p:cNvPr>
          <p:cNvSpPr txBox="1"/>
          <p:nvPr userDrawn="1"/>
        </p:nvSpPr>
        <p:spPr>
          <a:xfrm>
            <a:off x="4442315" y="4549104"/>
            <a:ext cx="885862" cy="184666"/>
          </a:xfrm>
          <a:prstGeom prst="rect">
            <a:avLst/>
          </a:prstGeom>
          <a:noFill/>
        </p:spPr>
        <p:txBody>
          <a:bodyPr wrap="square" lIns="0" tIns="0" rIns="0" bIns="0" rtlCol="0">
            <a:spAutoFit/>
          </a:bodyPr>
          <a:lstStyle/>
          <a:p>
            <a:pPr lvl="0" algn="ctr"/>
            <a:r>
              <a:rPr lang="en-US" sz="1200" dirty="0">
                <a:solidFill>
                  <a:schemeClr val="bg1"/>
                </a:solidFill>
              </a:rPr>
              <a:t>#10563E</a:t>
            </a:r>
          </a:p>
        </p:txBody>
      </p:sp>
      <p:sp>
        <p:nvSpPr>
          <p:cNvPr id="81" name="TextBox 80">
            <a:extLst>
              <a:ext uri="{FF2B5EF4-FFF2-40B4-BE49-F238E27FC236}">
                <a16:creationId xmlns:a16="http://schemas.microsoft.com/office/drawing/2014/main" id="{E39E2EFC-FF1F-FF7C-1962-BB8B6ECE9D6C}"/>
              </a:ext>
            </a:extLst>
          </p:cNvPr>
          <p:cNvSpPr txBox="1"/>
          <p:nvPr userDrawn="1"/>
        </p:nvSpPr>
        <p:spPr>
          <a:xfrm>
            <a:off x="5328177" y="4549104"/>
            <a:ext cx="885862" cy="184666"/>
          </a:xfrm>
          <a:prstGeom prst="rect">
            <a:avLst/>
          </a:prstGeom>
          <a:noFill/>
        </p:spPr>
        <p:txBody>
          <a:bodyPr wrap="square" lIns="0" tIns="0" rIns="0" bIns="0" rtlCol="0">
            <a:spAutoFit/>
          </a:bodyPr>
          <a:lstStyle/>
          <a:p>
            <a:pPr lvl="0" algn="ctr"/>
            <a:r>
              <a:rPr lang="en-US" sz="1200" dirty="0">
                <a:solidFill>
                  <a:schemeClr val="tx1"/>
                </a:solidFill>
              </a:rPr>
              <a:t>#15B771</a:t>
            </a:r>
          </a:p>
        </p:txBody>
      </p:sp>
      <p:sp>
        <p:nvSpPr>
          <p:cNvPr id="82" name="TextBox 81">
            <a:extLst>
              <a:ext uri="{FF2B5EF4-FFF2-40B4-BE49-F238E27FC236}">
                <a16:creationId xmlns:a16="http://schemas.microsoft.com/office/drawing/2014/main" id="{452CF590-D1DE-B05A-5D88-D9696B6465E7}"/>
              </a:ext>
            </a:extLst>
          </p:cNvPr>
          <p:cNvSpPr txBox="1"/>
          <p:nvPr userDrawn="1"/>
        </p:nvSpPr>
        <p:spPr>
          <a:xfrm>
            <a:off x="9867977" y="4549104"/>
            <a:ext cx="834907" cy="184666"/>
          </a:xfrm>
          <a:prstGeom prst="rect">
            <a:avLst/>
          </a:prstGeom>
          <a:noFill/>
        </p:spPr>
        <p:txBody>
          <a:bodyPr wrap="square" lIns="0" tIns="0" rIns="0" bIns="0" rtlCol="0">
            <a:spAutoFit/>
          </a:bodyPr>
          <a:lstStyle/>
          <a:p>
            <a:pPr lvl="0" algn="ctr"/>
            <a:r>
              <a:rPr lang="en-US" sz="1200" dirty="0"/>
              <a:t>#33CFFF</a:t>
            </a:r>
          </a:p>
        </p:txBody>
      </p:sp>
      <p:sp>
        <p:nvSpPr>
          <p:cNvPr id="83" name="TextBox 82">
            <a:extLst>
              <a:ext uri="{FF2B5EF4-FFF2-40B4-BE49-F238E27FC236}">
                <a16:creationId xmlns:a16="http://schemas.microsoft.com/office/drawing/2014/main" id="{F4268717-351E-843C-E6B2-2CE7C889608D}"/>
              </a:ext>
            </a:extLst>
          </p:cNvPr>
          <p:cNvSpPr txBox="1"/>
          <p:nvPr userDrawn="1"/>
        </p:nvSpPr>
        <p:spPr>
          <a:xfrm>
            <a:off x="7161310" y="4549104"/>
            <a:ext cx="834907" cy="184666"/>
          </a:xfrm>
          <a:prstGeom prst="rect">
            <a:avLst/>
          </a:prstGeom>
          <a:noFill/>
        </p:spPr>
        <p:txBody>
          <a:bodyPr wrap="square" lIns="0" tIns="0" rIns="0" bIns="0" rtlCol="0">
            <a:spAutoFit/>
          </a:bodyPr>
          <a:lstStyle/>
          <a:p>
            <a:pPr lvl="0" algn="ctr"/>
            <a:r>
              <a:rPr lang="en-US" sz="1200" dirty="0">
                <a:solidFill>
                  <a:schemeClr val="bg1"/>
                </a:solidFill>
              </a:rPr>
              <a:t>#C24A0A</a:t>
            </a:r>
          </a:p>
        </p:txBody>
      </p:sp>
      <p:sp>
        <p:nvSpPr>
          <p:cNvPr id="84" name="TextBox 83">
            <a:extLst>
              <a:ext uri="{FF2B5EF4-FFF2-40B4-BE49-F238E27FC236}">
                <a16:creationId xmlns:a16="http://schemas.microsoft.com/office/drawing/2014/main" id="{8EEBBB53-7201-F60F-8B95-A598A6A8BA2E}"/>
              </a:ext>
            </a:extLst>
          </p:cNvPr>
          <p:cNvSpPr txBox="1"/>
          <p:nvPr userDrawn="1"/>
        </p:nvSpPr>
        <p:spPr>
          <a:xfrm>
            <a:off x="8075763" y="4549104"/>
            <a:ext cx="834907" cy="184666"/>
          </a:xfrm>
          <a:prstGeom prst="rect">
            <a:avLst/>
          </a:prstGeom>
          <a:noFill/>
        </p:spPr>
        <p:txBody>
          <a:bodyPr wrap="square" lIns="0" tIns="0" rIns="0" bIns="0" rtlCol="0">
            <a:spAutoFit/>
          </a:bodyPr>
          <a:lstStyle/>
          <a:p>
            <a:pPr lvl="0" algn="ctr"/>
            <a:r>
              <a:rPr lang="en-US" sz="1200" dirty="0">
                <a:solidFill>
                  <a:schemeClr val="bg1"/>
                </a:solidFill>
              </a:rPr>
              <a:t>#BB1136</a:t>
            </a:r>
          </a:p>
        </p:txBody>
      </p:sp>
      <p:sp>
        <p:nvSpPr>
          <p:cNvPr id="85" name="TextBox 84">
            <a:extLst>
              <a:ext uri="{FF2B5EF4-FFF2-40B4-BE49-F238E27FC236}">
                <a16:creationId xmlns:a16="http://schemas.microsoft.com/office/drawing/2014/main" id="{D41CAFE9-4BF4-90FE-E904-311B357152A5}"/>
              </a:ext>
            </a:extLst>
          </p:cNvPr>
          <p:cNvSpPr txBox="1"/>
          <p:nvPr userDrawn="1"/>
        </p:nvSpPr>
        <p:spPr>
          <a:xfrm>
            <a:off x="8971870" y="4549104"/>
            <a:ext cx="834907" cy="184666"/>
          </a:xfrm>
          <a:prstGeom prst="rect">
            <a:avLst/>
          </a:prstGeom>
          <a:noFill/>
        </p:spPr>
        <p:txBody>
          <a:bodyPr wrap="square" lIns="0" tIns="0" rIns="0" bIns="0" rtlCol="0">
            <a:spAutoFit/>
          </a:bodyPr>
          <a:lstStyle/>
          <a:p>
            <a:pPr lvl="0" algn="ctr"/>
            <a:r>
              <a:rPr lang="en-US" sz="1200" dirty="0">
                <a:solidFill>
                  <a:schemeClr val="bg1"/>
                </a:solidFill>
              </a:rPr>
              <a:t>#39287B</a:t>
            </a:r>
          </a:p>
        </p:txBody>
      </p:sp>
      <p:sp>
        <p:nvSpPr>
          <p:cNvPr id="86" name="TextBox 85">
            <a:extLst>
              <a:ext uri="{FF2B5EF4-FFF2-40B4-BE49-F238E27FC236}">
                <a16:creationId xmlns:a16="http://schemas.microsoft.com/office/drawing/2014/main" id="{77400E7C-3C98-1B06-AA4D-AAD476DDB9C7}"/>
              </a:ext>
            </a:extLst>
          </p:cNvPr>
          <p:cNvSpPr txBox="1"/>
          <p:nvPr userDrawn="1"/>
        </p:nvSpPr>
        <p:spPr>
          <a:xfrm>
            <a:off x="6258927" y="4549104"/>
            <a:ext cx="834907" cy="184666"/>
          </a:xfrm>
          <a:prstGeom prst="rect">
            <a:avLst/>
          </a:prstGeom>
          <a:noFill/>
        </p:spPr>
        <p:txBody>
          <a:bodyPr wrap="square" lIns="0" tIns="0" rIns="0" bIns="0" rtlCol="0">
            <a:spAutoFit/>
          </a:bodyPr>
          <a:lstStyle/>
          <a:p>
            <a:pPr lvl="0" algn="ctr"/>
            <a:r>
              <a:rPr lang="en-US" sz="1200" dirty="0">
                <a:solidFill>
                  <a:schemeClr val="bg1"/>
                </a:solidFill>
              </a:rPr>
              <a:t>#826603</a:t>
            </a:r>
          </a:p>
        </p:txBody>
      </p:sp>
      <p:sp>
        <p:nvSpPr>
          <p:cNvPr id="87" name="TextBox 86">
            <a:extLst>
              <a:ext uri="{FF2B5EF4-FFF2-40B4-BE49-F238E27FC236}">
                <a16:creationId xmlns:a16="http://schemas.microsoft.com/office/drawing/2014/main" id="{0039E4C0-B540-6189-19E8-02CD5A905276}"/>
              </a:ext>
            </a:extLst>
          </p:cNvPr>
          <p:cNvSpPr txBox="1"/>
          <p:nvPr userDrawn="1"/>
        </p:nvSpPr>
        <p:spPr>
          <a:xfrm>
            <a:off x="10764084" y="4549104"/>
            <a:ext cx="834907" cy="184666"/>
          </a:xfrm>
          <a:prstGeom prst="rect">
            <a:avLst/>
          </a:prstGeom>
          <a:noFill/>
        </p:spPr>
        <p:txBody>
          <a:bodyPr wrap="square" lIns="0" tIns="0" rIns="0" bIns="0" rtlCol="0">
            <a:spAutoFit/>
          </a:bodyPr>
          <a:lstStyle/>
          <a:p>
            <a:pPr lvl="0" algn="ctr"/>
            <a:r>
              <a:rPr lang="en-US" sz="1200" dirty="0">
                <a:solidFill>
                  <a:schemeClr val="bg1"/>
                </a:solidFill>
              </a:rPr>
              <a:t>#0D3082</a:t>
            </a:r>
          </a:p>
        </p:txBody>
      </p:sp>
      <p:sp>
        <p:nvSpPr>
          <p:cNvPr id="88" name="TextBox 87">
            <a:extLst>
              <a:ext uri="{FF2B5EF4-FFF2-40B4-BE49-F238E27FC236}">
                <a16:creationId xmlns:a16="http://schemas.microsoft.com/office/drawing/2014/main" id="{E8510DC2-5665-9E02-7B98-CC6190818DB3}"/>
              </a:ext>
            </a:extLst>
          </p:cNvPr>
          <p:cNvSpPr txBox="1"/>
          <p:nvPr userDrawn="1"/>
        </p:nvSpPr>
        <p:spPr>
          <a:xfrm>
            <a:off x="4454678" y="5172377"/>
            <a:ext cx="885862" cy="184666"/>
          </a:xfrm>
          <a:prstGeom prst="rect">
            <a:avLst/>
          </a:prstGeom>
          <a:noFill/>
        </p:spPr>
        <p:txBody>
          <a:bodyPr wrap="square" lIns="0" tIns="0" rIns="0" bIns="0" rtlCol="0">
            <a:spAutoFit/>
          </a:bodyPr>
          <a:lstStyle/>
          <a:p>
            <a:pPr lvl="0" algn="ctr"/>
            <a:r>
              <a:rPr lang="en-US" sz="1200" dirty="0">
                <a:solidFill>
                  <a:schemeClr val="bg1"/>
                </a:solidFill>
              </a:rPr>
              <a:t>#0D4531</a:t>
            </a:r>
          </a:p>
        </p:txBody>
      </p:sp>
      <p:sp>
        <p:nvSpPr>
          <p:cNvPr id="89" name="TextBox 88">
            <a:extLst>
              <a:ext uri="{FF2B5EF4-FFF2-40B4-BE49-F238E27FC236}">
                <a16:creationId xmlns:a16="http://schemas.microsoft.com/office/drawing/2014/main" id="{49082683-FBE0-8B49-E76A-05D60491F6A4}"/>
              </a:ext>
            </a:extLst>
          </p:cNvPr>
          <p:cNvSpPr txBox="1"/>
          <p:nvPr userDrawn="1"/>
        </p:nvSpPr>
        <p:spPr>
          <a:xfrm>
            <a:off x="5340540" y="5172377"/>
            <a:ext cx="885862" cy="184666"/>
          </a:xfrm>
          <a:prstGeom prst="rect">
            <a:avLst/>
          </a:prstGeom>
          <a:noFill/>
        </p:spPr>
        <p:txBody>
          <a:bodyPr wrap="square" lIns="0" tIns="0" rIns="0" bIns="0" rtlCol="0">
            <a:spAutoFit/>
          </a:bodyPr>
          <a:lstStyle/>
          <a:p>
            <a:pPr lvl="0" algn="ctr"/>
            <a:r>
              <a:rPr lang="en-US" sz="1200" dirty="0">
                <a:solidFill>
                  <a:schemeClr val="tx1"/>
                </a:solidFill>
              </a:rPr>
              <a:t>#129C61</a:t>
            </a:r>
          </a:p>
        </p:txBody>
      </p:sp>
      <p:sp>
        <p:nvSpPr>
          <p:cNvPr id="90" name="TextBox 89">
            <a:extLst>
              <a:ext uri="{FF2B5EF4-FFF2-40B4-BE49-F238E27FC236}">
                <a16:creationId xmlns:a16="http://schemas.microsoft.com/office/drawing/2014/main" id="{A2B594AE-AE19-6F1A-A6BB-F7D331484214}"/>
              </a:ext>
            </a:extLst>
          </p:cNvPr>
          <p:cNvSpPr txBox="1"/>
          <p:nvPr userDrawn="1"/>
        </p:nvSpPr>
        <p:spPr>
          <a:xfrm>
            <a:off x="9880340" y="5172377"/>
            <a:ext cx="834907" cy="184666"/>
          </a:xfrm>
          <a:prstGeom prst="rect">
            <a:avLst/>
          </a:prstGeom>
          <a:noFill/>
        </p:spPr>
        <p:txBody>
          <a:bodyPr wrap="square" lIns="0" tIns="0" rIns="0" bIns="0" rtlCol="0">
            <a:spAutoFit/>
          </a:bodyPr>
          <a:lstStyle/>
          <a:p>
            <a:pPr lvl="0" algn="ctr"/>
            <a:r>
              <a:rPr lang="en-US" sz="1200" dirty="0">
                <a:solidFill>
                  <a:schemeClr val="tx1"/>
                </a:solidFill>
              </a:rPr>
              <a:t>#1FCBFF</a:t>
            </a:r>
          </a:p>
        </p:txBody>
      </p:sp>
      <p:sp>
        <p:nvSpPr>
          <p:cNvPr id="91" name="TextBox 90">
            <a:extLst>
              <a:ext uri="{FF2B5EF4-FFF2-40B4-BE49-F238E27FC236}">
                <a16:creationId xmlns:a16="http://schemas.microsoft.com/office/drawing/2014/main" id="{49430860-FBDF-A365-9C73-A2F3494800D4}"/>
              </a:ext>
            </a:extLst>
          </p:cNvPr>
          <p:cNvSpPr txBox="1"/>
          <p:nvPr userDrawn="1"/>
        </p:nvSpPr>
        <p:spPr>
          <a:xfrm>
            <a:off x="7173673" y="5172377"/>
            <a:ext cx="834907" cy="184666"/>
          </a:xfrm>
          <a:prstGeom prst="rect">
            <a:avLst/>
          </a:prstGeom>
          <a:noFill/>
        </p:spPr>
        <p:txBody>
          <a:bodyPr wrap="square" lIns="0" tIns="0" rIns="0" bIns="0" rtlCol="0">
            <a:spAutoFit/>
          </a:bodyPr>
          <a:lstStyle/>
          <a:p>
            <a:pPr lvl="0" algn="ctr"/>
            <a:r>
              <a:rPr lang="en-US" sz="1200" dirty="0">
                <a:solidFill>
                  <a:schemeClr val="bg1"/>
                </a:solidFill>
              </a:rPr>
              <a:t>#AE4309</a:t>
            </a:r>
          </a:p>
        </p:txBody>
      </p:sp>
      <p:sp>
        <p:nvSpPr>
          <p:cNvPr id="92" name="TextBox 91">
            <a:extLst>
              <a:ext uri="{FF2B5EF4-FFF2-40B4-BE49-F238E27FC236}">
                <a16:creationId xmlns:a16="http://schemas.microsoft.com/office/drawing/2014/main" id="{C5E2E404-CD62-C7E0-487B-AB711AF62124}"/>
              </a:ext>
            </a:extLst>
          </p:cNvPr>
          <p:cNvSpPr txBox="1"/>
          <p:nvPr userDrawn="1"/>
        </p:nvSpPr>
        <p:spPr>
          <a:xfrm>
            <a:off x="8088126" y="5172377"/>
            <a:ext cx="834907" cy="184666"/>
          </a:xfrm>
          <a:prstGeom prst="rect">
            <a:avLst/>
          </a:prstGeom>
          <a:noFill/>
        </p:spPr>
        <p:txBody>
          <a:bodyPr wrap="square" lIns="0" tIns="0" rIns="0" bIns="0" rtlCol="0">
            <a:spAutoFit/>
          </a:bodyPr>
          <a:lstStyle/>
          <a:p>
            <a:pPr lvl="0" algn="ctr"/>
            <a:r>
              <a:rPr lang="en-US" sz="1200" dirty="0">
                <a:solidFill>
                  <a:schemeClr val="bg1"/>
                </a:solidFill>
              </a:rPr>
              <a:t>#A81031</a:t>
            </a:r>
          </a:p>
        </p:txBody>
      </p:sp>
      <p:sp>
        <p:nvSpPr>
          <p:cNvPr id="93" name="TextBox 92">
            <a:extLst>
              <a:ext uri="{FF2B5EF4-FFF2-40B4-BE49-F238E27FC236}">
                <a16:creationId xmlns:a16="http://schemas.microsoft.com/office/drawing/2014/main" id="{15F05C64-1CEF-0C46-1978-DE9F1AAE7157}"/>
              </a:ext>
            </a:extLst>
          </p:cNvPr>
          <p:cNvSpPr txBox="1"/>
          <p:nvPr userDrawn="1"/>
        </p:nvSpPr>
        <p:spPr>
          <a:xfrm>
            <a:off x="8984233" y="5172377"/>
            <a:ext cx="834907" cy="184666"/>
          </a:xfrm>
          <a:prstGeom prst="rect">
            <a:avLst/>
          </a:prstGeom>
          <a:noFill/>
        </p:spPr>
        <p:txBody>
          <a:bodyPr wrap="square" lIns="0" tIns="0" rIns="0" bIns="0" rtlCol="0">
            <a:spAutoFit/>
          </a:bodyPr>
          <a:lstStyle/>
          <a:p>
            <a:pPr lvl="0" algn="ctr"/>
            <a:r>
              <a:rPr lang="en-US" sz="1200" dirty="0">
                <a:solidFill>
                  <a:schemeClr val="bg1"/>
                </a:solidFill>
              </a:rPr>
              <a:t>#32236C</a:t>
            </a:r>
          </a:p>
        </p:txBody>
      </p:sp>
      <p:sp>
        <p:nvSpPr>
          <p:cNvPr id="94" name="TextBox 93">
            <a:extLst>
              <a:ext uri="{FF2B5EF4-FFF2-40B4-BE49-F238E27FC236}">
                <a16:creationId xmlns:a16="http://schemas.microsoft.com/office/drawing/2014/main" id="{C9FD6A0A-DED2-F9C9-8C35-D73F8D40F8E7}"/>
              </a:ext>
            </a:extLst>
          </p:cNvPr>
          <p:cNvSpPr txBox="1"/>
          <p:nvPr userDrawn="1"/>
        </p:nvSpPr>
        <p:spPr>
          <a:xfrm>
            <a:off x="6271290" y="5172377"/>
            <a:ext cx="834907" cy="184666"/>
          </a:xfrm>
          <a:prstGeom prst="rect">
            <a:avLst/>
          </a:prstGeom>
          <a:noFill/>
        </p:spPr>
        <p:txBody>
          <a:bodyPr wrap="square" lIns="0" tIns="0" rIns="0" bIns="0" rtlCol="0">
            <a:spAutoFit/>
          </a:bodyPr>
          <a:lstStyle/>
          <a:p>
            <a:pPr lvl="0" algn="ctr"/>
            <a:r>
              <a:rPr lang="en-US" sz="1200" dirty="0">
                <a:solidFill>
                  <a:schemeClr val="bg1"/>
                </a:solidFill>
              </a:rPr>
              <a:t>#785E02</a:t>
            </a:r>
          </a:p>
        </p:txBody>
      </p:sp>
      <p:sp>
        <p:nvSpPr>
          <p:cNvPr id="95" name="TextBox 94">
            <a:extLst>
              <a:ext uri="{FF2B5EF4-FFF2-40B4-BE49-F238E27FC236}">
                <a16:creationId xmlns:a16="http://schemas.microsoft.com/office/drawing/2014/main" id="{4BE8C95E-A22A-0C67-2C77-835139BD3B40}"/>
              </a:ext>
            </a:extLst>
          </p:cNvPr>
          <p:cNvSpPr txBox="1"/>
          <p:nvPr userDrawn="1"/>
        </p:nvSpPr>
        <p:spPr>
          <a:xfrm>
            <a:off x="10776447" y="5172377"/>
            <a:ext cx="834907" cy="184666"/>
          </a:xfrm>
          <a:prstGeom prst="rect">
            <a:avLst/>
          </a:prstGeom>
          <a:noFill/>
        </p:spPr>
        <p:txBody>
          <a:bodyPr wrap="square" lIns="0" tIns="0" rIns="0" bIns="0" rtlCol="0">
            <a:spAutoFit/>
          </a:bodyPr>
          <a:lstStyle/>
          <a:p>
            <a:pPr lvl="0" algn="ctr"/>
            <a:r>
              <a:rPr lang="en-US" sz="1200" dirty="0">
                <a:solidFill>
                  <a:schemeClr val="bg1"/>
                </a:solidFill>
              </a:rPr>
              <a:t>#0B296F</a:t>
            </a:r>
          </a:p>
        </p:txBody>
      </p:sp>
      <p:sp>
        <p:nvSpPr>
          <p:cNvPr id="96" name="Oval 95">
            <a:extLst>
              <a:ext uri="{FF2B5EF4-FFF2-40B4-BE49-F238E27FC236}">
                <a16:creationId xmlns:a16="http://schemas.microsoft.com/office/drawing/2014/main" id="{D90007E8-00F9-3EB4-68B3-92694C22E35F}"/>
              </a:ext>
            </a:extLst>
          </p:cNvPr>
          <p:cNvSpPr/>
          <p:nvPr userDrawn="1"/>
        </p:nvSpPr>
        <p:spPr>
          <a:xfrm>
            <a:off x="4788178" y="2644782"/>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Oval 97">
            <a:extLst>
              <a:ext uri="{FF2B5EF4-FFF2-40B4-BE49-F238E27FC236}">
                <a16:creationId xmlns:a16="http://schemas.microsoft.com/office/drawing/2014/main" id="{B227CDA2-33E7-80AB-5D53-7BD75AFCEABF}"/>
              </a:ext>
            </a:extLst>
          </p:cNvPr>
          <p:cNvSpPr/>
          <p:nvPr userDrawn="1"/>
        </p:nvSpPr>
        <p:spPr>
          <a:xfrm>
            <a:off x="6585535" y="743522"/>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9" name="Oval 98">
            <a:extLst>
              <a:ext uri="{FF2B5EF4-FFF2-40B4-BE49-F238E27FC236}">
                <a16:creationId xmlns:a16="http://schemas.microsoft.com/office/drawing/2014/main" id="{AD656E90-64B9-743D-94F2-D3D40064045E}"/>
              </a:ext>
            </a:extLst>
          </p:cNvPr>
          <p:cNvSpPr/>
          <p:nvPr userDrawn="1"/>
        </p:nvSpPr>
        <p:spPr>
          <a:xfrm>
            <a:off x="7493350" y="1390571"/>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0" name="Oval 99">
            <a:extLst>
              <a:ext uri="{FF2B5EF4-FFF2-40B4-BE49-F238E27FC236}">
                <a16:creationId xmlns:a16="http://schemas.microsoft.com/office/drawing/2014/main" id="{9E78DA10-3D02-483B-CDF7-25BE03D4D008}"/>
              </a:ext>
            </a:extLst>
          </p:cNvPr>
          <p:cNvSpPr/>
          <p:nvPr userDrawn="1"/>
        </p:nvSpPr>
        <p:spPr>
          <a:xfrm>
            <a:off x="8394473" y="1390674"/>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1" name="Oval 100">
            <a:extLst>
              <a:ext uri="{FF2B5EF4-FFF2-40B4-BE49-F238E27FC236}">
                <a16:creationId xmlns:a16="http://schemas.microsoft.com/office/drawing/2014/main" id="{778AB483-7F0F-D100-FC8F-845D851600ED}"/>
              </a:ext>
            </a:extLst>
          </p:cNvPr>
          <p:cNvSpPr/>
          <p:nvPr userDrawn="1"/>
        </p:nvSpPr>
        <p:spPr>
          <a:xfrm>
            <a:off x="9300104" y="1398197"/>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Oval 101">
            <a:extLst>
              <a:ext uri="{FF2B5EF4-FFF2-40B4-BE49-F238E27FC236}">
                <a16:creationId xmlns:a16="http://schemas.microsoft.com/office/drawing/2014/main" id="{8D1651EB-4F66-A92A-1A0C-AB62E14FBFF4}"/>
              </a:ext>
            </a:extLst>
          </p:cNvPr>
          <p:cNvSpPr/>
          <p:nvPr userDrawn="1"/>
        </p:nvSpPr>
        <p:spPr>
          <a:xfrm>
            <a:off x="10197331" y="1392173"/>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3" name="Oval 102">
            <a:extLst>
              <a:ext uri="{FF2B5EF4-FFF2-40B4-BE49-F238E27FC236}">
                <a16:creationId xmlns:a16="http://schemas.microsoft.com/office/drawing/2014/main" id="{0CDDB00C-5D4F-739E-9910-0E85FEFD4514}"/>
              </a:ext>
            </a:extLst>
          </p:cNvPr>
          <p:cNvSpPr/>
          <p:nvPr userDrawn="1"/>
        </p:nvSpPr>
        <p:spPr>
          <a:xfrm>
            <a:off x="11096124" y="3906887"/>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Oval 103">
            <a:extLst>
              <a:ext uri="{FF2B5EF4-FFF2-40B4-BE49-F238E27FC236}">
                <a16:creationId xmlns:a16="http://schemas.microsoft.com/office/drawing/2014/main" id="{D3016803-90FC-AA82-5CDD-9B6D1371D4EB}"/>
              </a:ext>
            </a:extLst>
          </p:cNvPr>
          <p:cNvSpPr/>
          <p:nvPr userDrawn="1"/>
        </p:nvSpPr>
        <p:spPr>
          <a:xfrm>
            <a:off x="5685695" y="2018228"/>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028966200"/>
      </p:ext>
    </p:extLst>
  </p:cSld>
  <p:clrMapOvr>
    <a:masterClrMapping/>
  </p:clrMapOvr>
  <p:extLst>
    <p:ext uri="{DCECCB84-F9BA-43D5-87BE-67443E8EF086}">
      <p15:sldGuideLst xmlns:p15="http://schemas.microsoft.com/office/powerpoint/2012/main">
        <p15:guide id="1" pos="2797">
          <p15:clr>
            <a:srgbClr val="FBAE40"/>
          </p15:clr>
        </p15:guide>
        <p15:guide id="2" pos="2479">
          <p15:clr>
            <a:srgbClr val="FBAE40"/>
          </p15:clr>
        </p15:guide>
        <p15:guide id="3" orient="horz" pos="66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0/50 left aligned heading and subheadin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noRot="1" noMove="1" noResize="1" noEditPoints="1" noAdjustHandles="1" noChangeArrowheads="1" noChangeShapeType="1"/>
          </p:cNvSpPr>
          <p:nvPr>
            <p:ph type="dgm" sz="quarter" idx="14"/>
          </p:nvPr>
        </p:nvSpPr>
        <p:spPr>
          <a:xfrm>
            <a:off x="3703288"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noFill/>
              </a:defRPr>
            </a:lvl1pPr>
          </a:lstStyle>
          <a:p>
            <a:endParaRPr lang="en-GB" dirty="0"/>
          </a:p>
        </p:txBody>
      </p:sp>
      <p:sp>
        <p:nvSpPr>
          <p:cNvPr id="10" name="Content Placeholder 25">
            <a:extLst>
              <a:ext uri="{FF2B5EF4-FFF2-40B4-BE49-F238E27FC236}">
                <a16:creationId xmlns:a16="http://schemas.microsoft.com/office/drawing/2014/main" id="{D0AB0928-27B7-606D-4F87-9B1C6B556AEF}"/>
              </a:ext>
            </a:extLst>
          </p:cNvPr>
          <p:cNvSpPr>
            <a:spLocks noGrp="1"/>
          </p:cNvSpPr>
          <p:nvPr>
            <p:ph sz="quarter" idx="16" hasCustomPrompt="1"/>
          </p:nvPr>
        </p:nvSpPr>
        <p:spPr>
          <a:xfrm>
            <a:off x="561497" y="5443613"/>
            <a:ext cx="11078053" cy="457012"/>
          </a:xfrm>
          <a:noFill/>
        </p:spPr>
        <p:txBody>
          <a:bodyPr tIns="288000" rIns="144000"/>
          <a:lstStyle>
            <a:lvl1pPr marL="0" indent="0" algn="ctr">
              <a:buNone/>
              <a:defRPr lang="en-GB" sz="1200" b="0" dirty="0">
                <a:solidFill>
                  <a:srgbClr val="696963"/>
                </a:solidFill>
                <a:latin typeface="Tenorite" panose="00000500000000000000" pitchFamily="2" charset="0"/>
              </a:defRPr>
            </a:lvl1pPr>
          </a:lstStyle>
          <a:p>
            <a:pPr lvl="0"/>
            <a:r>
              <a:rPr lang="en-US" dirty="0"/>
              <a:t>Source text</a:t>
            </a:r>
            <a:endParaRPr lang="en-GB" dirty="0"/>
          </a:p>
        </p:txBody>
      </p:sp>
      <p:sp>
        <p:nvSpPr>
          <p:cNvPr id="7" name="Picture Placeholder 11">
            <a:extLst>
              <a:ext uri="{FF2B5EF4-FFF2-40B4-BE49-F238E27FC236}">
                <a16:creationId xmlns:a16="http://schemas.microsoft.com/office/drawing/2014/main" id="{A96F4EFC-BD6D-FC80-FB10-833F0E7CE885}"/>
              </a:ext>
            </a:extLst>
          </p:cNvPr>
          <p:cNvSpPr>
            <a:spLocks noGrp="1"/>
          </p:cNvSpPr>
          <p:nvPr>
            <p:ph type="pic" sz="quarter" idx="31"/>
          </p:nvPr>
        </p:nvSpPr>
        <p:spPr>
          <a:xfrm>
            <a:off x="6390799" y="549275"/>
            <a:ext cx="5248752" cy="4895849"/>
          </a:xfrm>
          <a:solidFill>
            <a:schemeClr val="bg1">
              <a:lumMod val="85000"/>
            </a:schemeClr>
          </a:solidFill>
        </p:spPr>
        <p:txBody>
          <a:bodyPr>
            <a:noAutofit/>
          </a:bodyPr>
          <a:lstStyle>
            <a:lvl1pPr>
              <a:defRPr sz="2000"/>
            </a:lvl1pPr>
          </a:lstStyle>
          <a:p>
            <a:endParaRPr lang="en-GB" dirty="0"/>
          </a:p>
        </p:txBody>
      </p:sp>
      <p:sp>
        <p:nvSpPr>
          <p:cNvPr id="6" name="Content Placeholder 25">
            <a:extLst>
              <a:ext uri="{FF2B5EF4-FFF2-40B4-BE49-F238E27FC236}">
                <a16:creationId xmlns:a16="http://schemas.microsoft.com/office/drawing/2014/main" id="{739197A3-E024-0D6D-0498-94B608A970EF}"/>
              </a:ext>
            </a:extLst>
          </p:cNvPr>
          <p:cNvSpPr>
            <a:spLocks noGrp="1"/>
          </p:cNvSpPr>
          <p:nvPr>
            <p:ph sz="quarter" idx="17" hasCustomPrompt="1"/>
          </p:nvPr>
        </p:nvSpPr>
        <p:spPr>
          <a:xfrm>
            <a:off x="552450" y="2413648"/>
            <a:ext cx="5247166" cy="3031477"/>
          </a:xfrm>
          <a:noFill/>
        </p:spPr>
        <p:txBody>
          <a:bodyPr/>
          <a:lstStyle>
            <a:lvl1pPr marL="0" indent="0" algn="l">
              <a:lnSpc>
                <a:spcPct val="100000"/>
              </a:lnSpc>
              <a:buNone/>
              <a:defRPr lang="en-GB" sz="2000" b="0" dirty="0">
                <a:solidFill>
                  <a:schemeClr val="tx1"/>
                </a:solidFill>
                <a:latin typeface="Tenorite" panose="00000500000000000000" pitchFamily="2" charset="0"/>
              </a:defRPr>
            </a:lvl1pPr>
          </a:lstStyle>
          <a:p>
            <a:pPr lvl="0"/>
            <a:r>
              <a:rPr lang="en-US" dirty="0"/>
              <a:t>Body</a:t>
            </a:r>
            <a:endParaRPr lang="en-GB" dirty="0"/>
          </a:p>
        </p:txBody>
      </p:sp>
      <p:sp>
        <p:nvSpPr>
          <p:cNvPr id="8" name="Text Placeholder 15">
            <a:extLst>
              <a:ext uri="{FF2B5EF4-FFF2-40B4-BE49-F238E27FC236}">
                <a16:creationId xmlns:a16="http://schemas.microsoft.com/office/drawing/2014/main" id="{DD4DE269-8331-2514-781C-9A884EDC5DA9}"/>
              </a:ext>
            </a:extLst>
          </p:cNvPr>
          <p:cNvSpPr>
            <a:spLocks noGrp="1"/>
          </p:cNvSpPr>
          <p:nvPr>
            <p:ph type="body" sz="quarter" idx="36" hasCustomPrompt="1"/>
          </p:nvPr>
        </p:nvSpPr>
        <p:spPr>
          <a:xfrm>
            <a:off x="552450" y="1995804"/>
            <a:ext cx="5257800" cy="405102"/>
          </a:xfrm>
        </p:spPr>
        <p:txBody>
          <a:bodyPr bIns="72000"/>
          <a:lstStyle>
            <a:lvl1pPr marL="0" indent="0">
              <a:buNone/>
              <a:defRPr sz="2400"/>
            </a:lvl1pPr>
          </a:lstStyle>
          <a:p>
            <a:pPr lvl="0"/>
            <a:r>
              <a:rPr lang="en-GB" dirty="0"/>
              <a:t>Subheading</a:t>
            </a:r>
          </a:p>
        </p:txBody>
      </p:sp>
      <p:sp>
        <p:nvSpPr>
          <p:cNvPr id="9" name="Title 1">
            <a:extLst>
              <a:ext uri="{FF2B5EF4-FFF2-40B4-BE49-F238E27FC236}">
                <a16:creationId xmlns:a16="http://schemas.microsoft.com/office/drawing/2014/main" id="{FD764EA2-EB30-2717-F708-3CF8C09BD562}"/>
              </a:ext>
            </a:extLst>
          </p:cNvPr>
          <p:cNvSpPr>
            <a:spLocks noGrp="1"/>
          </p:cNvSpPr>
          <p:nvPr>
            <p:ph type="title" hasCustomPrompt="1"/>
          </p:nvPr>
        </p:nvSpPr>
        <p:spPr>
          <a:xfrm>
            <a:off x="552450" y="1341438"/>
            <a:ext cx="5256213" cy="644004"/>
          </a:xfrm>
        </p:spPr>
        <p:txBody>
          <a:bodyPr bIns="144000"/>
          <a:lstStyle>
            <a:lvl1pPr algn="l">
              <a:defRPr sz="3600"/>
            </a:lvl1pPr>
          </a:lstStyle>
          <a:p>
            <a:r>
              <a:rPr lang="en-US" dirty="0"/>
              <a:t>Heading</a:t>
            </a:r>
            <a:endParaRPr lang="en-GB" dirty="0"/>
          </a:p>
        </p:txBody>
      </p:sp>
    </p:spTree>
    <p:extLst>
      <p:ext uri="{BB962C8B-B14F-4D97-AF65-F5344CB8AC3E}">
        <p14:creationId xmlns:p14="http://schemas.microsoft.com/office/powerpoint/2010/main" val="2955605685"/>
      </p:ext>
    </p:extLst>
  </p:cSld>
  <p:clrMapOvr>
    <a:masterClrMapping/>
  </p:clrMapOvr>
  <p:extLst>
    <p:ext uri="{DCECCB84-F9BA-43D5-87BE-67443E8EF086}">
      <p15:sldGuideLst xmlns:p15="http://schemas.microsoft.com/office/powerpoint/2012/main">
        <p15:guide id="1" orient="horz" pos="845" userDrawn="1">
          <p15:clr>
            <a:srgbClr val="FBAE40"/>
          </p15:clr>
        </p15:guide>
        <p15:guide id="2" orient="horz" pos="3702" userDrawn="1">
          <p15:clr>
            <a:srgbClr val="FBAE40"/>
          </p15:clr>
        </p15:guide>
        <p15:guide id="3" orient="horz" pos="343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50/50 left-aligned text and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noRot="1" noMove="1" noResize="1" noEditPoints="1" noAdjustHandles="1" noChangeArrowheads="1" noChangeShapeType="1"/>
          </p:cNvSpPr>
          <p:nvPr>
            <p:ph type="dgm" sz="quarter" idx="14"/>
          </p:nvPr>
        </p:nvSpPr>
        <p:spPr>
          <a:xfrm>
            <a:off x="3703288"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noFill/>
              </a:defRPr>
            </a:lvl1pPr>
          </a:lstStyle>
          <a:p>
            <a:endParaRPr lang="en-GB" dirty="0"/>
          </a:p>
        </p:txBody>
      </p:sp>
      <p:sp>
        <p:nvSpPr>
          <p:cNvPr id="13" name="Title 1">
            <a:extLst>
              <a:ext uri="{FF2B5EF4-FFF2-40B4-BE49-F238E27FC236}">
                <a16:creationId xmlns:a16="http://schemas.microsoft.com/office/drawing/2014/main" id="{0166734C-31E7-B9C1-2612-179F59E58D93}"/>
              </a:ext>
            </a:extLst>
          </p:cNvPr>
          <p:cNvSpPr>
            <a:spLocks noGrp="1"/>
          </p:cNvSpPr>
          <p:nvPr>
            <p:ph type="title" hasCustomPrompt="1"/>
          </p:nvPr>
        </p:nvSpPr>
        <p:spPr>
          <a:xfrm>
            <a:off x="561497" y="1341438"/>
            <a:ext cx="5247167" cy="644004"/>
          </a:xfrm>
        </p:spPr>
        <p:txBody>
          <a:bodyPr bIns="144000"/>
          <a:lstStyle>
            <a:lvl1pPr algn="l">
              <a:defRPr sz="3600"/>
            </a:lvl1pPr>
          </a:lstStyle>
          <a:p>
            <a:r>
              <a:rPr lang="en-GB" dirty="0"/>
              <a:t>Heading</a:t>
            </a:r>
          </a:p>
        </p:txBody>
      </p:sp>
      <p:sp>
        <p:nvSpPr>
          <p:cNvPr id="2" name="Content Placeholder 25">
            <a:extLst>
              <a:ext uri="{FF2B5EF4-FFF2-40B4-BE49-F238E27FC236}">
                <a16:creationId xmlns:a16="http://schemas.microsoft.com/office/drawing/2014/main" id="{3998C466-CDB1-7A93-142D-5FA056EAC070}"/>
              </a:ext>
            </a:extLst>
          </p:cNvPr>
          <p:cNvSpPr>
            <a:spLocks noGrp="1"/>
          </p:cNvSpPr>
          <p:nvPr>
            <p:ph sz="quarter" idx="12" hasCustomPrompt="1"/>
          </p:nvPr>
        </p:nvSpPr>
        <p:spPr>
          <a:xfrm>
            <a:off x="561498" y="1985442"/>
            <a:ext cx="5247166" cy="3459683"/>
          </a:xfrm>
          <a:noFill/>
        </p:spPr>
        <p:txBody>
          <a:bodyPr/>
          <a:lstStyle>
            <a:lvl1pPr marL="0" indent="0" algn="l">
              <a:lnSpc>
                <a:spcPct val="100000"/>
              </a:lnSpc>
              <a:buNone/>
              <a:defRPr lang="en-GB" sz="2000" b="0" dirty="0">
                <a:solidFill>
                  <a:schemeClr val="tx1"/>
                </a:solidFill>
                <a:latin typeface="Tenorite" panose="00000500000000000000" pitchFamily="2" charset="0"/>
              </a:defRPr>
            </a:lvl1pPr>
          </a:lstStyle>
          <a:p>
            <a:pPr lvl="0"/>
            <a:r>
              <a:rPr lang="en-US" dirty="0"/>
              <a:t>Body</a:t>
            </a:r>
            <a:endParaRPr lang="en-GB" dirty="0"/>
          </a:p>
        </p:txBody>
      </p:sp>
      <p:sp>
        <p:nvSpPr>
          <p:cNvPr id="10" name="Content Placeholder 25">
            <a:extLst>
              <a:ext uri="{FF2B5EF4-FFF2-40B4-BE49-F238E27FC236}">
                <a16:creationId xmlns:a16="http://schemas.microsoft.com/office/drawing/2014/main" id="{D0AB0928-27B7-606D-4F87-9B1C6B556AEF}"/>
              </a:ext>
            </a:extLst>
          </p:cNvPr>
          <p:cNvSpPr>
            <a:spLocks noGrp="1"/>
          </p:cNvSpPr>
          <p:nvPr>
            <p:ph sz="quarter" idx="16" hasCustomPrompt="1"/>
          </p:nvPr>
        </p:nvSpPr>
        <p:spPr>
          <a:xfrm>
            <a:off x="561497" y="5443613"/>
            <a:ext cx="11078053" cy="457012"/>
          </a:xfrm>
          <a:noFill/>
        </p:spPr>
        <p:txBody>
          <a:bodyPr tIns="288000" rIns="144000"/>
          <a:lstStyle>
            <a:lvl1pPr marL="0" indent="0" algn="ctr">
              <a:buNone/>
              <a:defRPr lang="en-GB" sz="1200" b="0" dirty="0">
                <a:solidFill>
                  <a:srgbClr val="696963"/>
                </a:solidFill>
                <a:latin typeface="Tenorite" panose="00000500000000000000" pitchFamily="2" charset="0"/>
              </a:defRPr>
            </a:lvl1pPr>
          </a:lstStyle>
          <a:p>
            <a:pPr lvl="0"/>
            <a:r>
              <a:rPr lang="en-US" dirty="0"/>
              <a:t>Source text</a:t>
            </a:r>
            <a:endParaRPr lang="en-GB" dirty="0"/>
          </a:p>
        </p:txBody>
      </p:sp>
      <p:sp>
        <p:nvSpPr>
          <p:cNvPr id="7" name="Picture Placeholder 11">
            <a:extLst>
              <a:ext uri="{FF2B5EF4-FFF2-40B4-BE49-F238E27FC236}">
                <a16:creationId xmlns:a16="http://schemas.microsoft.com/office/drawing/2014/main" id="{A96F4EFC-BD6D-FC80-FB10-833F0E7CE885}"/>
              </a:ext>
            </a:extLst>
          </p:cNvPr>
          <p:cNvSpPr>
            <a:spLocks noGrp="1"/>
          </p:cNvSpPr>
          <p:nvPr>
            <p:ph type="pic" sz="quarter" idx="31"/>
          </p:nvPr>
        </p:nvSpPr>
        <p:spPr>
          <a:xfrm>
            <a:off x="6390799" y="549275"/>
            <a:ext cx="5248752" cy="4895849"/>
          </a:xfrm>
          <a:solidFill>
            <a:schemeClr val="bg1">
              <a:lumMod val="85000"/>
            </a:schemeClr>
          </a:solidFill>
        </p:spPr>
        <p:txBody>
          <a:bodyPr>
            <a:noAutofit/>
          </a:bodyPr>
          <a:lstStyle>
            <a:lvl1pPr>
              <a:defRPr sz="2000"/>
            </a:lvl1pPr>
          </a:lstStyle>
          <a:p>
            <a:endParaRPr lang="en-GB" dirty="0"/>
          </a:p>
        </p:txBody>
      </p:sp>
    </p:spTree>
    <p:extLst>
      <p:ext uri="{BB962C8B-B14F-4D97-AF65-F5344CB8AC3E}">
        <p14:creationId xmlns:p14="http://schemas.microsoft.com/office/powerpoint/2010/main" val="1002669156"/>
      </p:ext>
    </p:extLst>
  </p:cSld>
  <p:clrMapOvr>
    <a:masterClrMapping/>
  </p:clrMapOvr>
  <p:extLst>
    <p:ext uri="{DCECCB84-F9BA-43D5-87BE-67443E8EF086}">
      <p15:sldGuideLst xmlns:p15="http://schemas.microsoft.com/office/powerpoint/2012/main">
        <p15:guide id="1" orient="horz" pos="845" userDrawn="1">
          <p15:clr>
            <a:srgbClr val="FBAE40"/>
          </p15:clr>
        </p15:guide>
        <p15:guide id="2" orient="horz" pos="3702" userDrawn="1">
          <p15:clr>
            <a:srgbClr val="FBAE40"/>
          </p15:clr>
        </p15:guide>
        <p15:guide id="3" orient="horz" pos="343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0/50 left-aligned text and two imag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6E9FD-0A5B-9808-0DEF-168C1DBEB1A9}"/>
              </a:ext>
            </a:extLst>
          </p:cNvPr>
          <p:cNvSpPr>
            <a:spLocks noGrp="1"/>
          </p:cNvSpPr>
          <p:nvPr>
            <p:ph type="sldNum" sz="quarter" idx="10"/>
          </p:nvPr>
        </p:nvSpPr>
        <p:spPr/>
        <p:txBody>
          <a:bodyPr/>
          <a:lstStyle/>
          <a:p>
            <a:fld id="{DF3FA0D0-9F87-475A-AC0B-708264F066E5}" type="slidenum">
              <a:rPr lang="en-GB" smtClean="0"/>
              <a:pPr/>
              <a:t>‹#›</a:t>
            </a:fld>
            <a:endParaRPr lang="en-GB" dirty="0"/>
          </a:p>
        </p:txBody>
      </p:sp>
      <p:sp>
        <p:nvSpPr>
          <p:cNvPr id="5" name="SmartArt Placeholder 34">
            <a:extLst>
              <a:ext uri="{FF2B5EF4-FFF2-40B4-BE49-F238E27FC236}">
                <a16:creationId xmlns:a16="http://schemas.microsoft.com/office/drawing/2014/main" id="{AC058CA6-9A00-57EE-9E33-A43330F4DE92}"/>
              </a:ext>
            </a:extLst>
          </p:cNvPr>
          <p:cNvSpPr>
            <a:spLocks noGrp="1" noRot="1" noMove="1" noResize="1" noEditPoints="1" noAdjustHandles="1" noChangeArrowheads="1" noChangeShapeType="1"/>
          </p:cNvSpPr>
          <p:nvPr>
            <p:ph type="dgm" sz="quarter" idx="14"/>
          </p:nvPr>
        </p:nvSpPr>
        <p:spPr>
          <a:xfrm>
            <a:off x="3703288" y="549275"/>
            <a:ext cx="2105375" cy="4318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400" b="0">
                <a:noFill/>
              </a:defRPr>
            </a:lvl1pPr>
          </a:lstStyle>
          <a:p>
            <a:endParaRPr lang="en-GB" dirty="0"/>
          </a:p>
        </p:txBody>
      </p:sp>
      <p:sp>
        <p:nvSpPr>
          <p:cNvPr id="13" name="Title 1">
            <a:extLst>
              <a:ext uri="{FF2B5EF4-FFF2-40B4-BE49-F238E27FC236}">
                <a16:creationId xmlns:a16="http://schemas.microsoft.com/office/drawing/2014/main" id="{0166734C-31E7-B9C1-2612-179F59E58D93}"/>
              </a:ext>
            </a:extLst>
          </p:cNvPr>
          <p:cNvSpPr>
            <a:spLocks noGrp="1"/>
          </p:cNvSpPr>
          <p:nvPr>
            <p:ph type="title" hasCustomPrompt="1"/>
          </p:nvPr>
        </p:nvSpPr>
        <p:spPr>
          <a:xfrm>
            <a:off x="561497" y="1341438"/>
            <a:ext cx="5247167" cy="644004"/>
          </a:xfrm>
        </p:spPr>
        <p:txBody>
          <a:bodyPr bIns="144000"/>
          <a:lstStyle>
            <a:lvl1pPr algn="l">
              <a:defRPr sz="3600"/>
            </a:lvl1pPr>
          </a:lstStyle>
          <a:p>
            <a:r>
              <a:rPr lang="en-GB" dirty="0"/>
              <a:t>Heading</a:t>
            </a:r>
          </a:p>
        </p:txBody>
      </p:sp>
      <p:sp>
        <p:nvSpPr>
          <p:cNvPr id="2" name="Content Placeholder 25">
            <a:extLst>
              <a:ext uri="{FF2B5EF4-FFF2-40B4-BE49-F238E27FC236}">
                <a16:creationId xmlns:a16="http://schemas.microsoft.com/office/drawing/2014/main" id="{3998C466-CDB1-7A93-142D-5FA056EAC070}"/>
              </a:ext>
            </a:extLst>
          </p:cNvPr>
          <p:cNvSpPr>
            <a:spLocks noGrp="1"/>
          </p:cNvSpPr>
          <p:nvPr>
            <p:ph sz="quarter" idx="12" hasCustomPrompt="1"/>
          </p:nvPr>
        </p:nvSpPr>
        <p:spPr>
          <a:xfrm>
            <a:off x="561498" y="1985442"/>
            <a:ext cx="5247166" cy="3458171"/>
          </a:xfrm>
          <a:noFill/>
        </p:spPr>
        <p:txBody>
          <a:bodyPr/>
          <a:lstStyle>
            <a:lvl1pPr marL="0" indent="0" algn="l">
              <a:lnSpc>
                <a:spcPct val="100000"/>
              </a:lnSpc>
              <a:buNone/>
              <a:defRPr lang="en-GB" sz="2000" b="0" dirty="0">
                <a:solidFill>
                  <a:schemeClr val="tx1"/>
                </a:solidFill>
                <a:latin typeface="Tenorite" panose="00000500000000000000" pitchFamily="2" charset="0"/>
              </a:defRPr>
            </a:lvl1pPr>
          </a:lstStyle>
          <a:p>
            <a:pPr lvl="0"/>
            <a:r>
              <a:rPr lang="en-US" dirty="0"/>
              <a:t>Body</a:t>
            </a:r>
            <a:endParaRPr lang="en-GB" dirty="0"/>
          </a:p>
        </p:txBody>
      </p:sp>
      <p:sp>
        <p:nvSpPr>
          <p:cNvPr id="10" name="Content Placeholder 25">
            <a:extLst>
              <a:ext uri="{FF2B5EF4-FFF2-40B4-BE49-F238E27FC236}">
                <a16:creationId xmlns:a16="http://schemas.microsoft.com/office/drawing/2014/main" id="{D0AB0928-27B7-606D-4F87-9B1C6B556AEF}"/>
              </a:ext>
            </a:extLst>
          </p:cNvPr>
          <p:cNvSpPr>
            <a:spLocks noGrp="1"/>
          </p:cNvSpPr>
          <p:nvPr>
            <p:ph sz="quarter" idx="16" hasCustomPrompt="1"/>
          </p:nvPr>
        </p:nvSpPr>
        <p:spPr>
          <a:xfrm>
            <a:off x="561497" y="5443613"/>
            <a:ext cx="11069005" cy="457012"/>
          </a:xfrm>
          <a:noFill/>
        </p:spPr>
        <p:txBody>
          <a:bodyPr tIns="288000" rIns="144000"/>
          <a:lstStyle>
            <a:lvl1pPr marL="0" indent="0" algn="ctr">
              <a:buNone/>
              <a:defRPr lang="en-GB" sz="1200" b="0" dirty="0">
                <a:solidFill>
                  <a:srgbClr val="696963"/>
                </a:solidFill>
                <a:latin typeface="Tenorite" panose="00000500000000000000" pitchFamily="2" charset="0"/>
              </a:defRPr>
            </a:lvl1pPr>
          </a:lstStyle>
          <a:p>
            <a:pPr lvl="0"/>
            <a:r>
              <a:rPr lang="en-US" dirty="0"/>
              <a:t>Source text</a:t>
            </a:r>
            <a:endParaRPr lang="en-GB" dirty="0"/>
          </a:p>
        </p:txBody>
      </p:sp>
      <p:sp>
        <p:nvSpPr>
          <p:cNvPr id="6" name="Picture Placeholder 11">
            <a:extLst>
              <a:ext uri="{FF2B5EF4-FFF2-40B4-BE49-F238E27FC236}">
                <a16:creationId xmlns:a16="http://schemas.microsoft.com/office/drawing/2014/main" id="{11525530-DFA5-12F9-0BAC-071FFB343B1C}"/>
              </a:ext>
            </a:extLst>
          </p:cNvPr>
          <p:cNvSpPr>
            <a:spLocks noGrp="1"/>
          </p:cNvSpPr>
          <p:nvPr>
            <p:ph type="pic" sz="quarter" idx="31"/>
          </p:nvPr>
        </p:nvSpPr>
        <p:spPr>
          <a:xfrm>
            <a:off x="6390799" y="549275"/>
            <a:ext cx="5248752" cy="2304000"/>
          </a:xfrm>
          <a:solidFill>
            <a:schemeClr val="bg1">
              <a:lumMod val="85000"/>
            </a:schemeClr>
          </a:solidFill>
        </p:spPr>
        <p:txBody>
          <a:bodyPr>
            <a:noAutofit/>
          </a:bodyPr>
          <a:lstStyle>
            <a:lvl1pPr>
              <a:defRPr sz="2000"/>
            </a:lvl1pPr>
          </a:lstStyle>
          <a:p>
            <a:endParaRPr lang="en-GB" dirty="0"/>
          </a:p>
        </p:txBody>
      </p:sp>
      <p:sp>
        <p:nvSpPr>
          <p:cNvPr id="11" name="Picture Placeholder 11">
            <a:extLst>
              <a:ext uri="{FF2B5EF4-FFF2-40B4-BE49-F238E27FC236}">
                <a16:creationId xmlns:a16="http://schemas.microsoft.com/office/drawing/2014/main" id="{CEB76AC1-AA8F-3C58-C161-2E96F043ED4C}"/>
              </a:ext>
            </a:extLst>
          </p:cNvPr>
          <p:cNvSpPr>
            <a:spLocks noGrp="1"/>
          </p:cNvSpPr>
          <p:nvPr>
            <p:ph type="pic" sz="quarter" idx="32"/>
          </p:nvPr>
        </p:nvSpPr>
        <p:spPr>
          <a:xfrm>
            <a:off x="6390799" y="3144086"/>
            <a:ext cx="5248752" cy="2304000"/>
          </a:xfrm>
          <a:solidFill>
            <a:schemeClr val="bg1">
              <a:lumMod val="85000"/>
            </a:schemeClr>
          </a:solidFill>
        </p:spPr>
        <p:txBody>
          <a:bodyPr>
            <a:noAutofit/>
          </a:bodyPr>
          <a:lstStyle>
            <a:lvl1pPr>
              <a:defRPr sz="2000"/>
            </a:lvl1pPr>
          </a:lstStyle>
          <a:p>
            <a:endParaRPr lang="en-GB" dirty="0"/>
          </a:p>
        </p:txBody>
      </p:sp>
    </p:spTree>
    <p:extLst>
      <p:ext uri="{BB962C8B-B14F-4D97-AF65-F5344CB8AC3E}">
        <p14:creationId xmlns:p14="http://schemas.microsoft.com/office/powerpoint/2010/main" val="2774705859"/>
      </p:ext>
    </p:extLst>
  </p:cSld>
  <p:clrMapOvr>
    <a:masterClrMapping/>
  </p:clrMapOvr>
  <p:extLst>
    <p:ext uri="{DCECCB84-F9BA-43D5-87BE-67443E8EF086}">
      <p15:sldGuideLst xmlns:p15="http://schemas.microsoft.com/office/powerpoint/2012/main">
        <p15:guide id="1" orient="horz" pos="845" userDrawn="1">
          <p15:clr>
            <a:srgbClr val="FBAE40"/>
          </p15:clr>
        </p15:guide>
        <p15:guide id="2" orient="horz" pos="3702" userDrawn="1">
          <p15:clr>
            <a:srgbClr val="FBAE40"/>
          </p15:clr>
        </p15:guide>
        <p15:guide id="3" orient="horz" pos="343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 Type="http://schemas.openxmlformats.org/officeDocument/2006/relationships/slideLayout" Target="../slideLayouts/slideLayout5.xml"/><Relationship Id="rId21" Type="http://schemas.openxmlformats.org/officeDocument/2006/relationships/slideLayout" Target="../slideLayouts/slideLayout23.xml"/><Relationship Id="rId34" Type="http://schemas.openxmlformats.org/officeDocument/2006/relationships/theme" Target="../theme/theme2.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slideLayout" Target="../slideLayouts/slideLayout35.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29" Type="http://schemas.openxmlformats.org/officeDocument/2006/relationships/slideLayout" Target="../slideLayouts/slideLayout31.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32" Type="http://schemas.openxmlformats.org/officeDocument/2006/relationships/slideLayout" Target="../slideLayouts/slideLayout34.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36" Type="http://schemas.openxmlformats.org/officeDocument/2006/relationships/image" Target="../media/image4.svg"/><Relationship Id="rId10" Type="http://schemas.openxmlformats.org/officeDocument/2006/relationships/slideLayout" Target="../slideLayouts/slideLayout12.xml"/><Relationship Id="rId19" Type="http://schemas.openxmlformats.org/officeDocument/2006/relationships/slideLayout" Target="../slideLayouts/slideLayout21.xml"/><Relationship Id="rId31" Type="http://schemas.openxmlformats.org/officeDocument/2006/relationships/slideLayout" Target="../slideLayouts/slideLayout33.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 Id="rId35" Type="http://schemas.openxmlformats.org/officeDocument/2006/relationships/image" Target="../media/image3.png"/><Relationship Id="rId8"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3.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image" Target="../media/image3.pn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theme" Target="../theme/theme4.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6" name="Title Placeholder 25">
            <a:extLst>
              <a:ext uri="{FF2B5EF4-FFF2-40B4-BE49-F238E27FC236}">
                <a16:creationId xmlns:a16="http://schemas.microsoft.com/office/drawing/2014/main" id="{50980F4A-AC30-CD9C-1E97-5D149D60B4E8}"/>
              </a:ext>
            </a:extLst>
          </p:cNvPr>
          <p:cNvSpPr>
            <a:spLocks noGrp="1"/>
          </p:cNvSpPr>
          <p:nvPr>
            <p:ph type="title"/>
          </p:nvPr>
        </p:nvSpPr>
        <p:spPr>
          <a:xfrm>
            <a:off x="550863" y="526432"/>
            <a:ext cx="11088687" cy="498598"/>
          </a:xfrm>
          <a:prstGeom prst="rect">
            <a:avLst/>
          </a:prstGeom>
        </p:spPr>
        <p:txBody>
          <a:bodyPr vert="horz" lIns="0" tIns="0" rIns="0" bIns="0" rtlCol="0" anchor="ctr">
            <a:spAutoFit/>
          </a:bodyPr>
          <a:lstStyle/>
          <a:p>
            <a:r>
              <a:rPr lang="en-US" dirty="0"/>
              <a:t>Click to edit Master title style</a:t>
            </a:r>
            <a:endParaRPr lang="en-GB" dirty="0"/>
          </a:p>
        </p:txBody>
      </p:sp>
      <p:sp>
        <p:nvSpPr>
          <p:cNvPr id="27" name="Text Placeholder 26">
            <a:extLst>
              <a:ext uri="{FF2B5EF4-FFF2-40B4-BE49-F238E27FC236}">
                <a16:creationId xmlns:a16="http://schemas.microsoft.com/office/drawing/2014/main" id="{5FC32AF6-B8B6-A698-DB9E-393C751A67D2}"/>
              </a:ext>
            </a:extLst>
          </p:cNvPr>
          <p:cNvSpPr>
            <a:spLocks noGrp="1"/>
          </p:cNvSpPr>
          <p:nvPr>
            <p:ph type="body" idx="1"/>
          </p:nvPr>
        </p:nvSpPr>
        <p:spPr>
          <a:xfrm>
            <a:off x="550862" y="1412875"/>
            <a:ext cx="11088687" cy="2250873"/>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lide Number Placeholder 15">
            <a:extLst>
              <a:ext uri="{FF2B5EF4-FFF2-40B4-BE49-F238E27FC236}">
                <a16:creationId xmlns:a16="http://schemas.microsoft.com/office/drawing/2014/main" id="{1918D899-9C09-B293-3C12-6B4FC7179040}"/>
              </a:ext>
            </a:extLst>
          </p:cNvPr>
          <p:cNvSpPr>
            <a:spLocks noGrp="1"/>
          </p:cNvSpPr>
          <p:nvPr>
            <p:ph type="sldNum" sz="quarter" idx="4"/>
          </p:nvPr>
        </p:nvSpPr>
        <p:spPr>
          <a:xfrm>
            <a:off x="11280000" y="6160334"/>
            <a:ext cx="359548" cy="184666"/>
          </a:xfrm>
          <a:prstGeom prst="rect">
            <a:avLst/>
          </a:prstGeom>
          <a:solidFill>
            <a:schemeClr val="tx2"/>
          </a:solidFill>
        </p:spPr>
        <p:txBody>
          <a:bodyPr vert="horz" wrap="square" lIns="144000" tIns="0" rIns="0" bIns="0" rtlCol="0" anchor="ctr">
            <a:spAutoFit/>
          </a:bodyPr>
          <a:lstStyle>
            <a:lvl1pPr algn="r">
              <a:defRPr sz="1200">
                <a:solidFill>
                  <a:schemeClr val="bg1"/>
                </a:solidFill>
              </a:defRPr>
            </a:lvl1pPr>
          </a:lstStyle>
          <a:p>
            <a:fld id="{DF3FA0D0-9F87-475A-AC0B-708264F066E5}" type="slidenum">
              <a:rPr lang="en-GB" smtClean="0"/>
              <a:pPr/>
              <a:t>‹#›</a:t>
            </a:fld>
            <a:endParaRPr lang="en-GB" dirty="0"/>
          </a:p>
        </p:txBody>
      </p:sp>
    </p:spTree>
    <p:extLst>
      <p:ext uri="{BB962C8B-B14F-4D97-AF65-F5344CB8AC3E}">
        <p14:creationId xmlns:p14="http://schemas.microsoft.com/office/powerpoint/2010/main" val="1784271377"/>
      </p:ext>
    </p:extLst>
  </p:cSld>
  <p:clrMap bg1="lt1" tx1="dk1" bg2="lt2" tx2="dk2" accent1="accent1" accent2="accent2" accent3="accent3" accent4="accent4" accent5="accent5" accent6="accent6" hlink="hlink" folHlink="folHlink"/>
  <p:sldLayoutIdLst>
    <p:sldLayoutId id="2147483652" r:id="rId1"/>
    <p:sldLayoutId id="2147483653" r:id="rId2"/>
  </p:sldLayoutIdLst>
  <p:hf hdr="0" dt="0"/>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1" kern="1200">
          <a:solidFill>
            <a:schemeClr val="bg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b="1" kern="1200">
          <a:solidFill>
            <a:schemeClr val="bg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b="1" kern="1200">
          <a:solidFill>
            <a:schemeClr val="bg1"/>
          </a:solidFill>
          <a:latin typeface="+mj-lt"/>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24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userDrawn="1">
          <p15:clr>
            <a:srgbClr val="F26B43"/>
          </p15:clr>
        </p15:guide>
        <p15:guide id="2" pos="347" userDrawn="1">
          <p15:clr>
            <a:srgbClr val="F26B43"/>
          </p15:clr>
        </p15:guide>
        <p15:guide id="3" orient="horz" pos="3702" userDrawn="1">
          <p15:clr>
            <a:srgbClr val="F26B43"/>
          </p15:clr>
        </p15:guide>
        <p15:guide id="5" orient="horz" pos="3974" userDrawn="1">
          <p15:clr>
            <a:srgbClr val="F26B43"/>
          </p15:clr>
        </p15:guide>
        <p15:guide id="6" orient="horz" pos="3521" userDrawn="1">
          <p15:clr>
            <a:srgbClr val="F26B43"/>
          </p15:clr>
        </p15:guide>
        <p15:guide id="9" pos="7332" userDrawn="1">
          <p15:clr>
            <a:srgbClr val="F26B43"/>
          </p15:clr>
        </p15:guide>
        <p15:guide id="28" orient="horz" pos="3793" userDrawn="1">
          <p15:clr>
            <a:srgbClr val="F26B43"/>
          </p15:clr>
        </p15:guide>
        <p15:guide id="29"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BCF763D-4EFE-3948-BAC5-2076FE79C740}"/>
              </a:ext>
            </a:extLst>
          </p:cNvPr>
          <p:cNvCxnSpPr>
            <a:cxnSpLocks/>
          </p:cNvCxnSpPr>
          <p:nvPr userDrawn="1"/>
        </p:nvCxnSpPr>
        <p:spPr>
          <a:xfrm>
            <a:off x="2280000" y="6308725"/>
            <a:ext cx="9359549" cy="0"/>
          </a:xfrm>
          <a:prstGeom prst="line">
            <a:avLst/>
          </a:prstGeom>
          <a:ln w="127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6" name="Title Placeholder 25">
            <a:extLst>
              <a:ext uri="{FF2B5EF4-FFF2-40B4-BE49-F238E27FC236}">
                <a16:creationId xmlns:a16="http://schemas.microsoft.com/office/drawing/2014/main" id="{50980F4A-AC30-CD9C-1E97-5D149D60B4E8}"/>
              </a:ext>
            </a:extLst>
          </p:cNvPr>
          <p:cNvSpPr>
            <a:spLocks noGrp="1"/>
          </p:cNvSpPr>
          <p:nvPr>
            <p:ph type="title"/>
          </p:nvPr>
        </p:nvSpPr>
        <p:spPr>
          <a:xfrm>
            <a:off x="551656" y="549275"/>
            <a:ext cx="11088687" cy="644004"/>
          </a:xfrm>
          <a:prstGeom prst="rect">
            <a:avLst/>
          </a:prstGeom>
        </p:spPr>
        <p:txBody>
          <a:bodyPr vert="horz" lIns="0" tIns="0" rIns="0" bIns="144000" rtlCol="0" anchor="ctr">
            <a:spAutoFit/>
          </a:bodyPr>
          <a:lstStyle/>
          <a:p>
            <a:r>
              <a:rPr lang="en-US" dirty="0"/>
              <a:t>Click to edit Master title style</a:t>
            </a:r>
            <a:endParaRPr lang="en-GB" dirty="0"/>
          </a:p>
        </p:txBody>
      </p:sp>
      <p:sp>
        <p:nvSpPr>
          <p:cNvPr id="27" name="Text Placeholder 26">
            <a:extLst>
              <a:ext uri="{FF2B5EF4-FFF2-40B4-BE49-F238E27FC236}">
                <a16:creationId xmlns:a16="http://schemas.microsoft.com/office/drawing/2014/main" id="{5FC32AF6-B8B6-A698-DB9E-393C751A67D2}"/>
              </a:ext>
            </a:extLst>
          </p:cNvPr>
          <p:cNvSpPr>
            <a:spLocks noGrp="1"/>
          </p:cNvSpPr>
          <p:nvPr>
            <p:ph type="body" idx="1"/>
          </p:nvPr>
        </p:nvSpPr>
        <p:spPr>
          <a:xfrm>
            <a:off x="563508" y="1557000"/>
            <a:ext cx="11076041" cy="2250873"/>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lide Number Placeholder 15">
            <a:extLst>
              <a:ext uri="{FF2B5EF4-FFF2-40B4-BE49-F238E27FC236}">
                <a16:creationId xmlns:a16="http://schemas.microsoft.com/office/drawing/2014/main" id="{1918D899-9C09-B293-3C12-6B4FC7179040}"/>
              </a:ext>
            </a:extLst>
          </p:cNvPr>
          <p:cNvSpPr>
            <a:spLocks noGrp="1"/>
          </p:cNvSpPr>
          <p:nvPr>
            <p:ph type="sldNum" sz="quarter" idx="4"/>
          </p:nvPr>
        </p:nvSpPr>
        <p:spPr>
          <a:xfrm>
            <a:off x="11280000" y="6160334"/>
            <a:ext cx="359548" cy="184666"/>
          </a:xfrm>
          <a:prstGeom prst="rect">
            <a:avLst/>
          </a:prstGeom>
          <a:solidFill>
            <a:schemeClr val="bg2"/>
          </a:solidFill>
        </p:spPr>
        <p:txBody>
          <a:bodyPr vert="horz" wrap="square" lIns="144000" tIns="0" rIns="0" bIns="0" rtlCol="0" anchor="ctr">
            <a:spAutoFit/>
          </a:bodyPr>
          <a:lstStyle>
            <a:lvl1pPr algn="r">
              <a:defRPr sz="1200">
                <a:solidFill>
                  <a:schemeClr val="tx1"/>
                </a:solidFill>
                <a:latin typeface="Tenorite" panose="00000500000000000000" pitchFamily="2" charset="0"/>
              </a:defRPr>
            </a:lvl1pPr>
          </a:lstStyle>
          <a:p>
            <a:fld id="{DF3FA0D0-9F87-475A-AC0B-708264F066E5}" type="slidenum">
              <a:rPr lang="en-GB" smtClean="0"/>
              <a:pPr/>
              <a:t>‹#›</a:t>
            </a:fld>
            <a:endParaRPr lang="en-GB" dirty="0"/>
          </a:p>
        </p:txBody>
      </p:sp>
      <p:pic>
        <p:nvPicPr>
          <p:cNvPr id="4" name="Graphic 3">
            <a:extLst>
              <a:ext uri="{FF2B5EF4-FFF2-40B4-BE49-F238E27FC236}">
                <a16:creationId xmlns:a16="http://schemas.microsoft.com/office/drawing/2014/main" id="{59BF5FB3-4339-58EC-243F-A032D2208327}"/>
              </a:ext>
            </a:extLst>
          </p:cNvPr>
          <p:cNvPicPr>
            <a:picLocks noChangeAspect="1"/>
          </p:cNvPicPr>
          <p:nvPr userDrawn="1"/>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550863" y="6113779"/>
            <a:ext cx="1513137" cy="231221"/>
          </a:xfrm>
          <a:prstGeom prst="rect">
            <a:avLst/>
          </a:prstGeom>
        </p:spPr>
      </p:pic>
    </p:spTree>
    <p:extLst>
      <p:ext uri="{BB962C8B-B14F-4D97-AF65-F5344CB8AC3E}">
        <p14:creationId xmlns:p14="http://schemas.microsoft.com/office/powerpoint/2010/main" val="1890391993"/>
      </p:ext>
    </p:extLst>
  </p:cSld>
  <p:clrMap bg1="lt1" tx1="dk1" bg2="lt2" tx2="dk2" accent1="accent1" accent2="accent2" accent3="accent3" accent4="accent4" accent5="accent5" accent6="accent6" hlink="hlink" folHlink="folHlink"/>
  <p:sldLayoutIdLst>
    <p:sldLayoutId id="2147483681" r:id="rId1"/>
    <p:sldLayoutId id="2147483680" r:id="rId2"/>
    <p:sldLayoutId id="2147483705" r:id="rId3"/>
    <p:sldLayoutId id="2147483683" r:id="rId4"/>
    <p:sldLayoutId id="2147483686" r:id="rId5"/>
    <p:sldLayoutId id="2147483706" r:id="rId6"/>
    <p:sldLayoutId id="2147483687" r:id="rId7"/>
    <p:sldLayoutId id="2147483688" r:id="rId8"/>
    <p:sldLayoutId id="2147483684" r:id="rId9"/>
    <p:sldLayoutId id="2147483689" r:id="rId10"/>
    <p:sldLayoutId id="2147483691" r:id="rId11"/>
    <p:sldLayoutId id="2147483694" r:id="rId12"/>
    <p:sldLayoutId id="2147483695" r:id="rId13"/>
    <p:sldLayoutId id="2147483692" r:id="rId14"/>
    <p:sldLayoutId id="2147483693" r:id="rId15"/>
    <p:sldLayoutId id="2147483690" r:id="rId16"/>
    <p:sldLayoutId id="2147483696" r:id="rId17"/>
    <p:sldLayoutId id="2147483704" r:id="rId18"/>
    <p:sldLayoutId id="2147483697" r:id="rId19"/>
    <p:sldLayoutId id="2147483698" r:id="rId20"/>
    <p:sldLayoutId id="2147483699" r:id="rId21"/>
    <p:sldLayoutId id="2147483700" r:id="rId22"/>
    <p:sldLayoutId id="2147483701" r:id="rId23"/>
    <p:sldLayoutId id="2147483702" r:id="rId24"/>
    <p:sldLayoutId id="2147483703" r:id="rId25"/>
    <p:sldLayoutId id="2147483662" r:id="rId26"/>
    <p:sldLayoutId id="2147483663" r:id="rId27"/>
    <p:sldLayoutId id="2147483707" r:id="rId28"/>
    <p:sldLayoutId id="2147483708" r:id="rId29"/>
    <p:sldLayoutId id="2147483709" r:id="rId30"/>
    <p:sldLayoutId id="2147483710" r:id="rId31"/>
    <p:sldLayoutId id="2147483677" r:id="rId32"/>
    <p:sldLayoutId id="2147483679" r:id="rId33"/>
  </p:sldLayoutIdLst>
  <p:hf hdr="0" dt="0"/>
  <p:txStyles>
    <p:titleStyle>
      <a:lvl1pPr algn="l" defTabSz="914400" rtl="0" eaLnBrk="1" latinLnBrk="0" hangingPunct="1">
        <a:lnSpc>
          <a:spcPct val="90000"/>
        </a:lnSpc>
        <a:spcBef>
          <a:spcPct val="0"/>
        </a:spcBef>
        <a:buNone/>
        <a:defRPr sz="3600" b="1" kern="1200">
          <a:solidFill>
            <a:schemeClr val="tx1"/>
          </a:solidFill>
          <a:latin typeface="Tenorite" panose="000005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b="1" kern="1200">
          <a:solidFill>
            <a:schemeClr val="tx1"/>
          </a:solidFill>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1"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b="1"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Tenorite" panose="00000500000000000000" pitchFamily="2"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userDrawn="1">
          <p15:clr>
            <a:srgbClr val="F26B43"/>
          </p15:clr>
        </p15:guide>
        <p15:guide id="2" pos="347" userDrawn="1">
          <p15:clr>
            <a:srgbClr val="F26B43"/>
          </p15:clr>
        </p15:guide>
        <p15:guide id="5" orient="horz" pos="3974" userDrawn="1">
          <p15:clr>
            <a:srgbClr val="F26B43"/>
          </p15:clr>
        </p15:guide>
        <p15:guide id="7" pos="3659" userDrawn="1">
          <p15:clr>
            <a:srgbClr val="F26B43"/>
          </p15:clr>
        </p15:guide>
        <p15:guide id="8" pos="4021" userDrawn="1">
          <p15:clr>
            <a:srgbClr val="F26B43"/>
          </p15:clr>
        </p15:guide>
        <p15:guide id="9" pos="733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6" name="Title Placeholder 25">
            <a:extLst>
              <a:ext uri="{FF2B5EF4-FFF2-40B4-BE49-F238E27FC236}">
                <a16:creationId xmlns:a16="http://schemas.microsoft.com/office/drawing/2014/main" id="{50980F4A-AC30-CD9C-1E97-5D149D60B4E8}"/>
              </a:ext>
            </a:extLst>
          </p:cNvPr>
          <p:cNvSpPr>
            <a:spLocks noGrp="1"/>
          </p:cNvSpPr>
          <p:nvPr>
            <p:ph type="title"/>
          </p:nvPr>
        </p:nvSpPr>
        <p:spPr>
          <a:xfrm>
            <a:off x="550863" y="554132"/>
            <a:ext cx="11088687" cy="443198"/>
          </a:xfrm>
          <a:prstGeom prst="rect">
            <a:avLst/>
          </a:prstGeom>
        </p:spPr>
        <p:txBody>
          <a:bodyPr vert="horz" lIns="0" tIns="0" rIns="0" bIns="0" rtlCol="0" anchor="ctr">
            <a:spAutoFit/>
          </a:bodyPr>
          <a:lstStyle/>
          <a:p>
            <a:r>
              <a:rPr lang="en-US" dirty="0"/>
              <a:t>Click to edit Master title style</a:t>
            </a:r>
            <a:endParaRPr lang="en-GB" dirty="0"/>
          </a:p>
        </p:txBody>
      </p:sp>
      <p:sp>
        <p:nvSpPr>
          <p:cNvPr id="27" name="Text Placeholder 26">
            <a:extLst>
              <a:ext uri="{FF2B5EF4-FFF2-40B4-BE49-F238E27FC236}">
                <a16:creationId xmlns:a16="http://schemas.microsoft.com/office/drawing/2014/main" id="{5FC32AF6-B8B6-A698-DB9E-393C751A67D2}"/>
              </a:ext>
            </a:extLst>
          </p:cNvPr>
          <p:cNvSpPr>
            <a:spLocks noGrp="1"/>
          </p:cNvSpPr>
          <p:nvPr>
            <p:ph type="body" idx="1"/>
          </p:nvPr>
        </p:nvSpPr>
        <p:spPr>
          <a:xfrm>
            <a:off x="550862" y="1412875"/>
            <a:ext cx="11088687" cy="1752275"/>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lide Number Placeholder 15">
            <a:extLst>
              <a:ext uri="{FF2B5EF4-FFF2-40B4-BE49-F238E27FC236}">
                <a16:creationId xmlns:a16="http://schemas.microsoft.com/office/drawing/2014/main" id="{1918D899-9C09-B293-3C12-6B4FC7179040}"/>
              </a:ext>
            </a:extLst>
          </p:cNvPr>
          <p:cNvSpPr>
            <a:spLocks noGrp="1"/>
          </p:cNvSpPr>
          <p:nvPr>
            <p:ph type="sldNum" sz="quarter" idx="4"/>
          </p:nvPr>
        </p:nvSpPr>
        <p:spPr>
          <a:xfrm>
            <a:off x="11280000" y="6160334"/>
            <a:ext cx="359548" cy="184666"/>
          </a:xfrm>
          <a:prstGeom prst="rect">
            <a:avLst/>
          </a:prstGeom>
          <a:solidFill>
            <a:schemeClr val="tx2"/>
          </a:solidFill>
        </p:spPr>
        <p:txBody>
          <a:bodyPr vert="horz" wrap="square" lIns="144000" tIns="0" rIns="0" bIns="0" rtlCol="0" anchor="ctr">
            <a:spAutoFit/>
          </a:bodyPr>
          <a:lstStyle>
            <a:lvl1pPr algn="r">
              <a:defRPr sz="1200">
                <a:solidFill>
                  <a:schemeClr val="bg1"/>
                </a:solidFill>
              </a:defRPr>
            </a:lvl1pPr>
          </a:lstStyle>
          <a:p>
            <a:fld id="{DF3FA0D0-9F87-475A-AC0B-708264F066E5}" type="slidenum">
              <a:rPr lang="en-GB" smtClean="0"/>
              <a:pPr/>
              <a:t>‹#›</a:t>
            </a:fld>
            <a:endParaRPr lang="en-GB" dirty="0"/>
          </a:p>
        </p:txBody>
      </p:sp>
      <p:sp>
        <p:nvSpPr>
          <p:cNvPr id="28" name="Footer Placeholder 27">
            <a:extLst>
              <a:ext uri="{FF2B5EF4-FFF2-40B4-BE49-F238E27FC236}">
                <a16:creationId xmlns:a16="http://schemas.microsoft.com/office/drawing/2014/main" id="{ECC279E6-A566-A1F7-80EE-00DFD59FAE0D}"/>
              </a:ext>
            </a:extLst>
          </p:cNvPr>
          <p:cNvSpPr>
            <a:spLocks noGrp="1"/>
          </p:cNvSpPr>
          <p:nvPr>
            <p:ph type="ftr" sz="quarter" idx="3"/>
          </p:nvPr>
        </p:nvSpPr>
        <p:spPr>
          <a:xfrm>
            <a:off x="5477419" y="6160334"/>
            <a:ext cx="1237162" cy="184666"/>
          </a:xfrm>
          <a:prstGeom prst="rect">
            <a:avLst/>
          </a:prstGeom>
          <a:solidFill>
            <a:schemeClr val="tx2"/>
          </a:solidFill>
        </p:spPr>
        <p:txBody>
          <a:bodyPr vert="horz" wrap="none" lIns="144000" tIns="0" rIns="144000" bIns="0" rtlCol="0" anchor="ctr">
            <a:spAutoFit/>
          </a:bodyPr>
          <a:lstStyle>
            <a:lvl1pPr algn="ctr">
              <a:defRPr sz="1200">
                <a:solidFill>
                  <a:schemeClr val="bg1"/>
                </a:solidFill>
              </a:defRPr>
            </a:lvl1pPr>
          </a:lstStyle>
          <a:p>
            <a:r>
              <a:rPr lang="en-GB" dirty="0"/>
              <a:t>Footer Section</a:t>
            </a:r>
          </a:p>
        </p:txBody>
      </p:sp>
    </p:spTree>
    <p:extLst>
      <p:ext uri="{BB962C8B-B14F-4D97-AF65-F5344CB8AC3E}">
        <p14:creationId xmlns:p14="http://schemas.microsoft.com/office/powerpoint/2010/main" val="224341856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Lst>
  <p:hf hdr="0" dt="0"/>
  <p:txStyles>
    <p:title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bg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bg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mj-lt"/>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p15:clr>
            <a:srgbClr val="F26B43"/>
          </p15:clr>
        </p15:guide>
        <p15:guide id="2" pos="347">
          <p15:clr>
            <a:srgbClr val="F26B43"/>
          </p15:clr>
        </p15:guide>
        <p15:guide id="3" orient="horz" pos="3747">
          <p15:clr>
            <a:srgbClr val="F26B43"/>
          </p15:clr>
        </p15:guide>
        <p15:guide id="5" orient="horz" pos="3974">
          <p15:clr>
            <a:srgbClr val="F26B43"/>
          </p15:clr>
        </p15:guide>
        <p15:guide id="6" orient="horz" pos="3521">
          <p15:clr>
            <a:srgbClr val="F26B43"/>
          </p15:clr>
        </p15:guide>
        <p15:guide id="9" pos="7332">
          <p15:clr>
            <a:srgbClr val="F26B43"/>
          </p15:clr>
        </p15:guide>
        <p15:guide id="22" orient="horz" pos="618">
          <p15:clr>
            <a:srgbClr val="F26B43"/>
          </p15:clr>
        </p15:guide>
        <p15:guide id="23" orient="horz" pos="890">
          <p15:clr>
            <a:srgbClr val="F26B43"/>
          </p15:clr>
        </p15:guide>
        <p15:guide id="29"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BCF763D-4EFE-3948-BAC5-2076FE79C740}"/>
              </a:ext>
            </a:extLst>
          </p:cNvPr>
          <p:cNvCxnSpPr>
            <a:cxnSpLocks/>
          </p:cNvCxnSpPr>
          <p:nvPr userDrawn="1"/>
        </p:nvCxnSpPr>
        <p:spPr>
          <a:xfrm>
            <a:off x="2280000" y="6308725"/>
            <a:ext cx="9359549" cy="0"/>
          </a:xfrm>
          <a:prstGeom prst="line">
            <a:avLst/>
          </a:prstGeom>
          <a:ln w="127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6" name="Title Placeholder 25">
            <a:extLst>
              <a:ext uri="{FF2B5EF4-FFF2-40B4-BE49-F238E27FC236}">
                <a16:creationId xmlns:a16="http://schemas.microsoft.com/office/drawing/2014/main" id="{50980F4A-AC30-CD9C-1E97-5D149D60B4E8}"/>
              </a:ext>
            </a:extLst>
          </p:cNvPr>
          <p:cNvSpPr>
            <a:spLocks noGrp="1"/>
          </p:cNvSpPr>
          <p:nvPr>
            <p:ph type="title"/>
          </p:nvPr>
        </p:nvSpPr>
        <p:spPr>
          <a:xfrm>
            <a:off x="550861" y="514505"/>
            <a:ext cx="11088687" cy="498598"/>
          </a:xfrm>
          <a:prstGeom prst="rect">
            <a:avLst/>
          </a:prstGeom>
        </p:spPr>
        <p:txBody>
          <a:bodyPr vert="horz" lIns="0" tIns="0" rIns="0" bIns="0" rtlCol="0" anchor="ctr">
            <a:spAutoFit/>
          </a:bodyPr>
          <a:lstStyle/>
          <a:p>
            <a:r>
              <a:rPr lang="en-US" dirty="0"/>
              <a:t>Click to edit Master title style</a:t>
            </a:r>
            <a:endParaRPr lang="en-GB" dirty="0"/>
          </a:p>
        </p:txBody>
      </p:sp>
      <p:sp>
        <p:nvSpPr>
          <p:cNvPr id="27" name="Text Placeholder 26">
            <a:extLst>
              <a:ext uri="{FF2B5EF4-FFF2-40B4-BE49-F238E27FC236}">
                <a16:creationId xmlns:a16="http://schemas.microsoft.com/office/drawing/2014/main" id="{5FC32AF6-B8B6-A698-DB9E-393C751A67D2}"/>
              </a:ext>
            </a:extLst>
          </p:cNvPr>
          <p:cNvSpPr>
            <a:spLocks noGrp="1"/>
          </p:cNvSpPr>
          <p:nvPr>
            <p:ph type="body" idx="1"/>
          </p:nvPr>
        </p:nvSpPr>
        <p:spPr>
          <a:xfrm>
            <a:off x="563508" y="1412875"/>
            <a:ext cx="11076041" cy="2250873"/>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lide Number Placeholder 15">
            <a:extLst>
              <a:ext uri="{FF2B5EF4-FFF2-40B4-BE49-F238E27FC236}">
                <a16:creationId xmlns:a16="http://schemas.microsoft.com/office/drawing/2014/main" id="{1918D899-9C09-B293-3C12-6B4FC7179040}"/>
              </a:ext>
            </a:extLst>
          </p:cNvPr>
          <p:cNvSpPr>
            <a:spLocks noGrp="1"/>
          </p:cNvSpPr>
          <p:nvPr>
            <p:ph type="sldNum" sz="quarter" idx="4"/>
          </p:nvPr>
        </p:nvSpPr>
        <p:spPr>
          <a:xfrm>
            <a:off x="11280000" y="6160334"/>
            <a:ext cx="359548" cy="184666"/>
          </a:xfrm>
          <a:prstGeom prst="rect">
            <a:avLst/>
          </a:prstGeom>
          <a:solidFill>
            <a:schemeClr val="bg2"/>
          </a:solidFill>
        </p:spPr>
        <p:txBody>
          <a:bodyPr vert="horz" wrap="square" lIns="144000" tIns="0" rIns="0" bIns="0" rtlCol="0" anchor="ctr">
            <a:spAutoFit/>
          </a:bodyPr>
          <a:lstStyle>
            <a:lvl1pPr algn="r">
              <a:defRPr sz="1200">
                <a:solidFill>
                  <a:schemeClr val="tx1"/>
                </a:solidFill>
              </a:defRPr>
            </a:lvl1pPr>
          </a:lstStyle>
          <a:p>
            <a:fld id="{DF3FA0D0-9F87-475A-AC0B-708264F066E5}" type="slidenum">
              <a:rPr lang="en-GB" smtClean="0"/>
              <a:pPr/>
              <a:t>‹#›</a:t>
            </a:fld>
            <a:endParaRPr lang="en-GB" dirty="0"/>
          </a:p>
        </p:txBody>
      </p:sp>
      <p:sp>
        <p:nvSpPr>
          <p:cNvPr id="28" name="Footer Placeholder 27">
            <a:extLst>
              <a:ext uri="{FF2B5EF4-FFF2-40B4-BE49-F238E27FC236}">
                <a16:creationId xmlns:a16="http://schemas.microsoft.com/office/drawing/2014/main" id="{ECC279E6-A566-A1F7-80EE-00DFD59FAE0D}"/>
              </a:ext>
            </a:extLst>
          </p:cNvPr>
          <p:cNvSpPr>
            <a:spLocks noGrp="1"/>
          </p:cNvSpPr>
          <p:nvPr>
            <p:ph type="ftr" sz="quarter" idx="3"/>
          </p:nvPr>
        </p:nvSpPr>
        <p:spPr>
          <a:xfrm>
            <a:off x="5476624" y="6160334"/>
            <a:ext cx="1237162" cy="184666"/>
          </a:xfrm>
          <a:prstGeom prst="rect">
            <a:avLst/>
          </a:prstGeom>
          <a:solidFill>
            <a:schemeClr val="bg2"/>
          </a:solidFill>
        </p:spPr>
        <p:txBody>
          <a:bodyPr vert="horz" wrap="square" lIns="144000" tIns="0" rIns="144000" bIns="0" rtlCol="0" anchor="ctr">
            <a:spAutoFit/>
          </a:bodyPr>
          <a:lstStyle>
            <a:lvl1pPr algn="ctr">
              <a:defRPr sz="1200">
                <a:solidFill>
                  <a:schemeClr val="tx1"/>
                </a:solidFill>
              </a:defRPr>
            </a:lvl1pPr>
          </a:lstStyle>
          <a:p>
            <a:r>
              <a:rPr lang="en-GB" dirty="0"/>
              <a:t>Footer Section</a:t>
            </a:r>
          </a:p>
        </p:txBody>
      </p:sp>
      <p:pic>
        <p:nvPicPr>
          <p:cNvPr id="4" name="Graphic 3">
            <a:extLst>
              <a:ext uri="{FF2B5EF4-FFF2-40B4-BE49-F238E27FC236}">
                <a16:creationId xmlns:a16="http://schemas.microsoft.com/office/drawing/2014/main" id="{59BF5FB3-4339-58EC-243F-A032D2208327}"/>
              </a:ext>
            </a:extLst>
          </p:cNvPr>
          <p:cNvPicPr>
            <a:picLocks noChangeAspect="1"/>
          </p:cNvPicPr>
          <p:nvPr userDrawn="1"/>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550863" y="6113779"/>
            <a:ext cx="1513137" cy="231221"/>
          </a:xfrm>
          <a:prstGeom prst="rect">
            <a:avLst/>
          </a:prstGeom>
        </p:spPr>
      </p:pic>
    </p:spTree>
    <p:extLst>
      <p:ext uri="{BB962C8B-B14F-4D97-AF65-F5344CB8AC3E}">
        <p14:creationId xmlns:p14="http://schemas.microsoft.com/office/powerpoint/2010/main" val="199433463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 id="2147483742" r:id="rId25"/>
    <p:sldLayoutId id="2147483743" r:id="rId26"/>
    <p:sldLayoutId id="2147483744" r:id="rId27"/>
  </p:sldLayoutIdLst>
  <p:hf hd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1"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b="1"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j-lt"/>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p15:clr>
            <a:srgbClr val="F26B43"/>
          </p15:clr>
        </p15:guide>
        <p15:guide id="2" pos="347">
          <p15:clr>
            <a:srgbClr val="F26B43"/>
          </p15:clr>
        </p15:guide>
        <p15:guide id="5" orient="horz" pos="3974">
          <p15:clr>
            <a:srgbClr val="F26B43"/>
          </p15:clr>
        </p15:guide>
        <p15:guide id="7" pos="3659">
          <p15:clr>
            <a:srgbClr val="F26B43"/>
          </p15:clr>
        </p15:guide>
        <p15:guide id="8" pos="4021">
          <p15:clr>
            <a:srgbClr val="F26B43"/>
          </p15:clr>
        </p15:guide>
        <p15:guide id="9" pos="733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svg"/><Relationship Id="rId7"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21.png"/><Relationship Id="rId11" Type="http://schemas.openxmlformats.org/officeDocument/2006/relationships/image" Target="../media/image25.svg"/><Relationship Id="rId5" Type="http://schemas.openxmlformats.org/officeDocument/2006/relationships/image" Target="../media/image20.sv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svg"/><Relationship Id="rId7"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21.png"/><Relationship Id="rId11" Type="http://schemas.openxmlformats.org/officeDocument/2006/relationships/image" Target="../media/image25.svg"/><Relationship Id="rId5" Type="http://schemas.openxmlformats.org/officeDocument/2006/relationships/image" Target="../media/image20.sv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png"/><Relationship Id="rId7"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2.png"/><Relationship Id="rId4" Type="http://schemas.openxmlformats.org/officeDocument/2006/relationships/image" Target="../media/image27.svg"/><Relationship Id="rId9" Type="http://schemas.openxmlformats.org/officeDocument/2006/relationships/image" Target="../media/image29.sv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9D2E2D-FDA8-A304-1B0A-ED13DF717200}"/>
              </a:ext>
            </a:extLst>
          </p:cNvPr>
          <p:cNvSpPr>
            <a:spLocks noGrp="1"/>
          </p:cNvSpPr>
          <p:nvPr>
            <p:ph type="body" sz="quarter" idx="10"/>
          </p:nvPr>
        </p:nvSpPr>
        <p:spPr>
          <a:xfrm>
            <a:off x="2927430" y="2709000"/>
            <a:ext cx="6337137" cy="972913"/>
          </a:xfrm>
        </p:spPr>
        <p:txBody>
          <a:bodyPr/>
          <a:lstStyle/>
          <a:p>
            <a:r>
              <a:rPr lang="en-GB" dirty="0"/>
              <a:t>Food to go: a future focus</a:t>
            </a:r>
          </a:p>
        </p:txBody>
      </p:sp>
      <p:sp>
        <p:nvSpPr>
          <p:cNvPr id="3" name="Text Placeholder 2">
            <a:extLst>
              <a:ext uri="{FF2B5EF4-FFF2-40B4-BE49-F238E27FC236}">
                <a16:creationId xmlns:a16="http://schemas.microsoft.com/office/drawing/2014/main" id="{B8CFC69B-C898-03C2-A076-FB4508728141}"/>
              </a:ext>
            </a:extLst>
          </p:cNvPr>
          <p:cNvSpPr>
            <a:spLocks noGrp="1"/>
          </p:cNvSpPr>
          <p:nvPr>
            <p:ph type="body" sz="quarter" idx="12"/>
          </p:nvPr>
        </p:nvSpPr>
        <p:spPr/>
        <p:txBody>
          <a:bodyPr/>
          <a:lstStyle/>
          <a:p>
            <a:r>
              <a:rPr lang="en-GB" dirty="0"/>
              <a:t>Katie Gallagher, 5 March 2024</a:t>
            </a:r>
          </a:p>
        </p:txBody>
      </p:sp>
    </p:spTree>
    <p:extLst>
      <p:ext uri="{BB962C8B-B14F-4D97-AF65-F5344CB8AC3E}">
        <p14:creationId xmlns:p14="http://schemas.microsoft.com/office/powerpoint/2010/main" val="3842598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4146F5-18FA-7094-6AF3-05CACDBC3B8B}"/>
              </a:ext>
            </a:extLst>
          </p:cNvPr>
          <p:cNvSpPr>
            <a:spLocks noGrp="1"/>
          </p:cNvSpPr>
          <p:nvPr>
            <p:ph type="sldNum" sz="quarter" idx="10"/>
          </p:nvPr>
        </p:nvSpPr>
        <p:spPr/>
        <p:txBody>
          <a:bodyPr/>
          <a:lstStyle/>
          <a:p>
            <a:fld id="{DF3FA0D0-9F87-475A-AC0B-708264F066E5}" type="slidenum">
              <a:rPr lang="en-GB" smtClean="0"/>
              <a:pPr/>
              <a:t>10</a:t>
            </a:fld>
            <a:endParaRPr lang="en-GB" dirty="0"/>
          </a:p>
        </p:txBody>
      </p:sp>
      <p:sp>
        <p:nvSpPr>
          <p:cNvPr id="3" name="SmartArt Placeholder 2">
            <a:extLst>
              <a:ext uri="{FF2B5EF4-FFF2-40B4-BE49-F238E27FC236}">
                <a16:creationId xmlns:a16="http://schemas.microsoft.com/office/drawing/2014/main" id="{42EB6427-27B0-5987-1719-56D7D9CFC12E}"/>
              </a:ext>
            </a:extLst>
          </p:cNvPr>
          <p:cNvSpPr>
            <a:spLocks noGrp="1"/>
          </p:cNvSpPr>
          <p:nvPr>
            <p:ph type="dgm" sz="quarter" idx="14"/>
          </p:nvPr>
        </p:nvSpPr>
        <p:spPr/>
      </p:sp>
      <p:sp>
        <p:nvSpPr>
          <p:cNvPr id="4" name="Title 3">
            <a:extLst>
              <a:ext uri="{FF2B5EF4-FFF2-40B4-BE49-F238E27FC236}">
                <a16:creationId xmlns:a16="http://schemas.microsoft.com/office/drawing/2014/main" id="{42E7C067-F981-5479-6827-10278A2D582C}"/>
              </a:ext>
            </a:extLst>
          </p:cNvPr>
          <p:cNvSpPr>
            <a:spLocks noGrp="1"/>
          </p:cNvSpPr>
          <p:nvPr>
            <p:ph type="title"/>
          </p:nvPr>
        </p:nvSpPr>
        <p:spPr>
          <a:xfrm>
            <a:off x="3000000" y="528068"/>
            <a:ext cx="6462176" cy="1142602"/>
          </a:xfrm>
        </p:spPr>
        <p:txBody>
          <a:bodyPr/>
          <a:lstStyle/>
          <a:p>
            <a:r>
              <a:rPr lang="en-GB" dirty="0"/>
              <a:t>Digital innovation is essential to deliver on customer demand</a:t>
            </a:r>
          </a:p>
        </p:txBody>
      </p:sp>
      <p:graphicFrame>
        <p:nvGraphicFramePr>
          <p:cNvPr id="12" name="Content Placeholder 11">
            <a:extLst>
              <a:ext uri="{FF2B5EF4-FFF2-40B4-BE49-F238E27FC236}">
                <a16:creationId xmlns:a16="http://schemas.microsoft.com/office/drawing/2014/main" id="{0427A808-DB27-92F5-E59B-F460B5C27DF1}"/>
              </a:ext>
            </a:extLst>
          </p:cNvPr>
          <p:cNvGraphicFramePr>
            <a:graphicFrameLocks noGrp="1"/>
          </p:cNvGraphicFramePr>
          <p:nvPr>
            <p:ph sz="quarter" idx="12"/>
            <p:extLst>
              <p:ext uri="{D42A27DB-BD31-4B8C-83A1-F6EECF244321}">
                <p14:modId xmlns:p14="http://schemas.microsoft.com/office/powerpoint/2010/main" val="1446339617"/>
              </p:ext>
            </p:extLst>
          </p:nvPr>
        </p:nvGraphicFramePr>
        <p:xfrm>
          <a:off x="552450" y="2156990"/>
          <a:ext cx="11068528" cy="3730621"/>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6">
            <a:extLst>
              <a:ext uri="{FF2B5EF4-FFF2-40B4-BE49-F238E27FC236}">
                <a16:creationId xmlns:a16="http://schemas.microsoft.com/office/drawing/2014/main" id="{BF437787-0586-3225-541F-C296764342AC}"/>
              </a:ext>
            </a:extLst>
          </p:cNvPr>
          <p:cNvSpPr>
            <a:spLocks noGrp="1"/>
          </p:cNvSpPr>
          <p:nvPr>
            <p:ph sz="quarter" idx="16"/>
          </p:nvPr>
        </p:nvSpPr>
        <p:spPr>
          <a:xfrm>
            <a:off x="561495" y="5566961"/>
            <a:ext cx="11078053" cy="457012"/>
          </a:xfrm>
        </p:spPr>
        <p:txBody>
          <a:bodyPr/>
          <a:lstStyle/>
          <a:p>
            <a:r>
              <a:rPr lang="en-GB" dirty="0"/>
              <a:t>Source: Lumina Intelligence Eating and Drinking Out Panel, data collected 52WE 22.01.2023 and 21.01.2024</a:t>
            </a:r>
          </a:p>
        </p:txBody>
      </p:sp>
      <p:sp>
        <p:nvSpPr>
          <p:cNvPr id="9" name="TextBox 8">
            <a:extLst>
              <a:ext uri="{FF2B5EF4-FFF2-40B4-BE49-F238E27FC236}">
                <a16:creationId xmlns:a16="http://schemas.microsoft.com/office/drawing/2014/main" id="{8B9EEC78-8644-8684-C295-628D76510AEF}"/>
              </a:ext>
            </a:extLst>
          </p:cNvPr>
          <p:cNvSpPr txBox="1"/>
          <p:nvPr/>
        </p:nvSpPr>
        <p:spPr>
          <a:xfrm>
            <a:off x="552450" y="1634048"/>
            <a:ext cx="9278503" cy="369332"/>
          </a:xfrm>
          <a:prstGeom prst="rect">
            <a:avLst/>
          </a:prstGeom>
          <a:noFill/>
        </p:spPr>
        <p:txBody>
          <a:bodyPr wrap="square">
            <a:spAutoFit/>
          </a:bodyPr>
          <a:lstStyle/>
          <a:p>
            <a:r>
              <a:rPr lang="en-GB" b="1" dirty="0"/>
              <a:t>Food to go occasions: reason for choosing an establishment (Top 10)</a:t>
            </a:r>
          </a:p>
        </p:txBody>
      </p:sp>
    </p:spTree>
    <p:extLst>
      <p:ext uri="{BB962C8B-B14F-4D97-AF65-F5344CB8AC3E}">
        <p14:creationId xmlns:p14="http://schemas.microsoft.com/office/powerpoint/2010/main" val="1360487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4146F5-18FA-7094-6AF3-05CACDBC3B8B}"/>
              </a:ext>
            </a:extLst>
          </p:cNvPr>
          <p:cNvSpPr>
            <a:spLocks noGrp="1"/>
          </p:cNvSpPr>
          <p:nvPr>
            <p:ph type="sldNum" sz="quarter" idx="10"/>
          </p:nvPr>
        </p:nvSpPr>
        <p:spPr/>
        <p:txBody>
          <a:bodyPr/>
          <a:lstStyle/>
          <a:p>
            <a:fld id="{DF3FA0D0-9F87-475A-AC0B-708264F066E5}" type="slidenum">
              <a:rPr lang="en-GB" smtClean="0"/>
              <a:pPr/>
              <a:t>11</a:t>
            </a:fld>
            <a:endParaRPr lang="en-GB" dirty="0"/>
          </a:p>
        </p:txBody>
      </p:sp>
      <p:sp>
        <p:nvSpPr>
          <p:cNvPr id="3" name="SmartArt Placeholder 2">
            <a:extLst>
              <a:ext uri="{FF2B5EF4-FFF2-40B4-BE49-F238E27FC236}">
                <a16:creationId xmlns:a16="http://schemas.microsoft.com/office/drawing/2014/main" id="{42EB6427-27B0-5987-1719-56D7D9CFC12E}"/>
              </a:ext>
            </a:extLst>
          </p:cNvPr>
          <p:cNvSpPr>
            <a:spLocks noGrp="1"/>
          </p:cNvSpPr>
          <p:nvPr>
            <p:ph type="dgm" sz="quarter" idx="14"/>
          </p:nvPr>
        </p:nvSpPr>
        <p:spPr/>
      </p:sp>
      <p:sp>
        <p:nvSpPr>
          <p:cNvPr id="4" name="Title 3">
            <a:extLst>
              <a:ext uri="{FF2B5EF4-FFF2-40B4-BE49-F238E27FC236}">
                <a16:creationId xmlns:a16="http://schemas.microsoft.com/office/drawing/2014/main" id="{42E7C067-F981-5479-6827-10278A2D582C}"/>
              </a:ext>
            </a:extLst>
          </p:cNvPr>
          <p:cNvSpPr>
            <a:spLocks noGrp="1"/>
          </p:cNvSpPr>
          <p:nvPr>
            <p:ph type="title"/>
          </p:nvPr>
        </p:nvSpPr>
        <p:spPr>
          <a:xfrm>
            <a:off x="3072000" y="298676"/>
            <a:ext cx="6336000" cy="1142602"/>
          </a:xfrm>
        </p:spPr>
        <p:txBody>
          <a:bodyPr/>
          <a:lstStyle/>
          <a:p>
            <a:r>
              <a:rPr lang="en-GB" dirty="0"/>
              <a:t>Meal deals are achieving trade up in the food to go market</a:t>
            </a:r>
          </a:p>
        </p:txBody>
      </p:sp>
      <p:sp>
        <p:nvSpPr>
          <p:cNvPr id="7" name="Content Placeholder 6">
            <a:extLst>
              <a:ext uri="{FF2B5EF4-FFF2-40B4-BE49-F238E27FC236}">
                <a16:creationId xmlns:a16="http://schemas.microsoft.com/office/drawing/2014/main" id="{BF437787-0586-3225-541F-C296764342AC}"/>
              </a:ext>
            </a:extLst>
          </p:cNvPr>
          <p:cNvSpPr>
            <a:spLocks noGrp="1"/>
          </p:cNvSpPr>
          <p:nvPr>
            <p:ph sz="quarter" idx="16"/>
          </p:nvPr>
        </p:nvSpPr>
        <p:spPr>
          <a:xfrm>
            <a:off x="561497" y="5443613"/>
            <a:ext cx="11078053" cy="457012"/>
          </a:xfrm>
        </p:spPr>
        <p:txBody>
          <a:bodyPr/>
          <a:lstStyle/>
          <a:p>
            <a:r>
              <a:rPr lang="en-GB" dirty="0"/>
              <a:t>Source: Lumina Intelligence Eating and Drinking Out Panel, data collected 52WE 22.01.2023 and 21.01.2024</a:t>
            </a:r>
          </a:p>
        </p:txBody>
      </p:sp>
      <p:sp>
        <p:nvSpPr>
          <p:cNvPr id="8" name="Text Placeholder 7">
            <a:extLst>
              <a:ext uri="{FF2B5EF4-FFF2-40B4-BE49-F238E27FC236}">
                <a16:creationId xmlns:a16="http://schemas.microsoft.com/office/drawing/2014/main" id="{C3FD42F9-5085-5FE5-3D51-5004C891717B}"/>
              </a:ext>
            </a:extLst>
          </p:cNvPr>
          <p:cNvSpPr txBox="1">
            <a:spLocks/>
          </p:cNvSpPr>
          <p:nvPr/>
        </p:nvSpPr>
        <p:spPr>
          <a:xfrm>
            <a:off x="561497" y="1689948"/>
            <a:ext cx="7199312" cy="3947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b="1" kern="1200">
                <a:solidFill>
                  <a:schemeClr val="tx1"/>
                </a:solidFill>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1"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b="1"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Tenorite" panose="00000500000000000000" pitchFamily="2"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solidFill>
                  <a:srgbClr val="3E343E"/>
                </a:solidFill>
                <a:latin typeface="+mj-lt"/>
              </a:rPr>
              <a:t>Food to go market: food or drinks consumed</a:t>
            </a:r>
          </a:p>
        </p:txBody>
      </p:sp>
      <p:graphicFrame>
        <p:nvGraphicFramePr>
          <p:cNvPr id="9" name="Chart 8">
            <a:extLst>
              <a:ext uri="{FF2B5EF4-FFF2-40B4-BE49-F238E27FC236}">
                <a16:creationId xmlns:a16="http://schemas.microsoft.com/office/drawing/2014/main" id="{5BACD5FF-1D78-4109-299C-72E29F6A73F0}"/>
              </a:ext>
            </a:extLst>
          </p:cNvPr>
          <p:cNvGraphicFramePr/>
          <p:nvPr>
            <p:extLst>
              <p:ext uri="{D42A27DB-BD31-4B8C-83A1-F6EECF244321}">
                <p14:modId xmlns:p14="http://schemas.microsoft.com/office/powerpoint/2010/main" val="722354575"/>
              </p:ext>
            </p:extLst>
          </p:nvPr>
        </p:nvGraphicFramePr>
        <p:xfrm>
          <a:off x="696000" y="2152151"/>
          <a:ext cx="7104301" cy="357849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B19EF4A7-6168-6D89-DCB7-1B88CC0CC0CA}"/>
              </a:ext>
            </a:extLst>
          </p:cNvPr>
          <p:cNvSpPr txBox="1"/>
          <p:nvPr/>
        </p:nvSpPr>
        <p:spPr>
          <a:xfrm>
            <a:off x="664727" y="1844374"/>
            <a:ext cx="585622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3E343E"/>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BBC11D28-A79D-4F37-AAAF-8C750F42AD04}"/>
              </a:ext>
            </a:extLst>
          </p:cNvPr>
          <p:cNvPicPr>
            <a:picLocks noChangeAspect="1"/>
          </p:cNvPicPr>
          <p:nvPr/>
        </p:nvPicPr>
        <p:blipFill>
          <a:blip r:embed="rId4"/>
          <a:stretch>
            <a:fillRect/>
          </a:stretch>
        </p:blipFill>
        <p:spPr>
          <a:xfrm>
            <a:off x="9194806" y="1278361"/>
            <a:ext cx="2262568" cy="4301277"/>
          </a:xfrm>
          <a:prstGeom prst="rect">
            <a:avLst/>
          </a:prstGeom>
        </p:spPr>
      </p:pic>
    </p:spTree>
    <p:extLst>
      <p:ext uri="{BB962C8B-B14F-4D97-AF65-F5344CB8AC3E}">
        <p14:creationId xmlns:p14="http://schemas.microsoft.com/office/powerpoint/2010/main" val="223882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4146F5-18FA-7094-6AF3-05CACDBC3B8B}"/>
              </a:ext>
            </a:extLst>
          </p:cNvPr>
          <p:cNvSpPr>
            <a:spLocks noGrp="1"/>
          </p:cNvSpPr>
          <p:nvPr>
            <p:ph type="sldNum" sz="quarter" idx="10"/>
          </p:nvPr>
        </p:nvSpPr>
        <p:spPr/>
        <p:txBody>
          <a:bodyPr/>
          <a:lstStyle/>
          <a:p>
            <a:fld id="{DF3FA0D0-9F87-475A-AC0B-708264F066E5}" type="slidenum">
              <a:rPr lang="en-GB" smtClean="0"/>
              <a:pPr/>
              <a:t>12</a:t>
            </a:fld>
            <a:endParaRPr lang="en-GB" dirty="0"/>
          </a:p>
        </p:txBody>
      </p:sp>
      <p:sp>
        <p:nvSpPr>
          <p:cNvPr id="8" name="SmartArt Placeholder 7">
            <a:extLst>
              <a:ext uri="{FF2B5EF4-FFF2-40B4-BE49-F238E27FC236}">
                <a16:creationId xmlns:a16="http://schemas.microsoft.com/office/drawing/2014/main" id="{EF9832B5-19F5-1874-6613-3017668CFF4E}"/>
              </a:ext>
            </a:extLst>
          </p:cNvPr>
          <p:cNvSpPr>
            <a:spLocks noGrp="1"/>
          </p:cNvSpPr>
          <p:nvPr>
            <p:ph type="dgm" sz="quarter" idx="14"/>
          </p:nvPr>
        </p:nvSpPr>
        <p:spPr/>
      </p:sp>
      <p:sp>
        <p:nvSpPr>
          <p:cNvPr id="9" name="Content Placeholder 8">
            <a:extLst>
              <a:ext uri="{FF2B5EF4-FFF2-40B4-BE49-F238E27FC236}">
                <a16:creationId xmlns:a16="http://schemas.microsoft.com/office/drawing/2014/main" id="{62DF021B-8930-ACCF-41D0-A0607B213F25}"/>
              </a:ext>
            </a:extLst>
          </p:cNvPr>
          <p:cNvSpPr>
            <a:spLocks noGrp="1"/>
          </p:cNvSpPr>
          <p:nvPr>
            <p:ph sz="quarter" idx="16"/>
          </p:nvPr>
        </p:nvSpPr>
        <p:spPr>
          <a:xfrm>
            <a:off x="561497" y="5443613"/>
            <a:ext cx="11078053" cy="457012"/>
          </a:xfrm>
        </p:spPr>
        <p:txBody>
          <a:bodyPr/>
          <a:lstStyle/>
          <a:p>
            <a:r>
              <a:rPr lang="en-GB" dirty="0"/>
              <a:t>Source: MCA, </a:t>
            </a:r>
            <a:r>
              <a:rPr lang="en-GB" dirty="0" err="1"/>
              <a:t>Knoops</a:t>
            </a:r>
            <a:r>
              <a:rPr lang="en-GB" dirty="0"/>
              <a:t>, Costa Coffee, Subway, Lumina Intelligence, February 2024</a:t>
            </a:r>
          </a:p>
        </p:txBody>
      </p:sp>
      <p:sp>
        <p:nvSpPr>
          <p:cNvPr id="4" name="Title 3">
            <a:extLst>
              <a:ext uri="{FF2B5EF4-FFF2-40B4-BE49-F238E27FC236}">
                <a16:creationId xmlns:a16="http://schemas.microsoft.com/office/drawing/2014/main" id="{42E7C067-F981-5479-6827-10278A2D582C}"/>
              </a:ext>
            </a:extLst>
          </p:cNvPr>
          <p:cNvSpPr>
            <a:spLocks noGrp="1"/>
          </p:cNvSpPr>
          <p:nvPr>
            <p:ph type="title"/>
          </p:nvPr>
        </p:nvSpPr>
        <p:spPr>
          <a:xfrm>
            <a:off x="544513" y="2674442"/>
            <a:ext cx="5256213" cy="644004"/>
          </a:xfrm>
        </p:spPr>
        <p:txBody>
          <a:bodyPr/>
          <a:lstStyle/>
          <a:p>
            <a:r>
              <a:rPr lang="en-GB" dirty="0"/>
              <a:t>Digitalisation will drive fast service credentials </a:t>
            </a:r>
          </a:p>
        </p:txBody>
      </p:sp>
      <p:pic>
        <p:nvPicPr>
          <p:cNvPr id="13" name="Picture Placeholder 11">
            <a:extLst>
              <a:ext uri="{FF2B5EF4-FFF2-40B4-BE49-F238E27FC236}">
                <a16:creationId xmlns:a16="http://schemas.microsoft.com/office/drawing/2014/main" id="{83E1B99A-0A78-6096-BBDC-D103A9C1382B}"/>
              </a:ext>
            </a:extLst>
          </p:cNvPr>
          <p:cNvPicPr>
            <a:picLocks noGrp="1" noChangeAspect="1"/>
          </p:cNvPicPr>
          <p:nvPr>
            <p:ph type="pic" sz="quarter" idx="31"/>
          </p:nvPr>
        </p:nvPicPr>
        <p:blipFill>
          <a:blip r:embed="rId3"/>
          <a:srcRect l="3559" r="3559"/>
          <a:stretch>
            <a:fillRect/>
          </a:stretch>
        </p:blipFill>
        <p:spPr>
          <a:xfrm>
            <a:off x="6391275" y="549275"/>
            <a:ext cx="5248275" cy="4895850"/>
          </a:xfrm>
          <a:prstGeom prst="rect">
            <a:avLst/>
          </a:prstGeom>
        </p:spPr>
      </p:pic>
    </p:spTree>
    <p:extLst>
      <p:ext uri="{BB962C8B-B14F-4D97-AF65-F5344CB8AC3E}">
        <p14:creationId xmlns:p14="http://schemas.microsoft.com/office/powerpoint/2010/main" val="1409765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4146F5-18FA-7094-6AF3-05CACDBC3B8B}"/>
              </a:ext>
            </a:extLst>
          </p:cNvPr>
          <p:cNvSpPr>
            <a:spLocks noGrp="1"/>
          </p:cNvSpPr>
          <p:nvPr>
            <p:ph type="sldNum" sz="quarter" idx="10"/>
          </p:nvPr>
        </p:nvSpPr>
        <p:spPr/>
        <p:txBody>
          <a:bodyPr/>
          <a:lstStyle/>
          <a:p>
            <a:fld id="{DF3FA0D0-9F87-475A-AC0B-708264F066E5}" type="slidenum">
              <a:rPr lang="en-GB" smtClean="0"/>
              <a:pPr/>
              <a:t>13</a:t>
            </a:fld>
            <a:endParaRPr lang="en-GB" dirty="0"/>
          </a:p>
        </p:txBody>
      </p:sp>
      <p:sp>
        <p:nvSpPr>
          <p:cNvPr id="9" name="SmartArt Placeholder 8">
            <a:extLst>
              <a:ext uri="{FF2B5EF4-FFF2-40B4-BE49-F238E27FC236}">
                <a16:creationId xmlns:a16="http://schemas.microsoft.com/office/drawing/2014/main" id="{E32A4EF9-246E-AA31-B4EB-C437A301D365}"/>
              </a:ext>
            </a:extLst>
          </p:cNvPr>
          <p:cNvSpPr>
            <a:spLocks noGrp="1"/>
          </p:cNvSpPr>
          <p:nvPr>
            <p:ph type="dgm" sz="quarter" idx="14"/>
          </p:nvPr>
        </p:nvSpPr>
        <p:spPr/>
      </p:sp>
      <p:sp>
        <p:nvSpPr>
          <p:cNvPr id="4" name="Title 3">
            <a:extLst>
              <a:ext uri="{FF2B5EF4-FFF2-40B4-BE49-F238E27FC236}">
                <a16:creationId xmlns:a16="http://schemas.microsoft.com/office/drawing/2014/main" id="{42E7C067-F981-5479-6827-10278A2D582C}"/>
              </a:ext>
            </a:extLst>
          </p:cNvPr>
          <p:cNvSpPr>
            <a:spLocks noGrp="1"/>
          </p:cNvSpPr>
          <p:nvPr>
            <p:ph type="title"/>
          </p:nvPr>
        </p:nvSpPr>
        <p:spPr>
          <a:xfrm>
            <a:off x="561497" y="2324238"/>
            <a:ext cx="5247167" cy="1641200"/>
          </a:xfrm>
        </p:spPr>
        <p:txBody>
          <a:bodyPr/>
          <a:lstStyle/>
          <a:p>
            <a:r>
              <a:rPr lang="en-GB" dirty="0"/>
              <a:t>Artificial intelligence will drive digitalisation in the coming years</a:t>
            </a:r>
          </a:p>
        </p:txBody>
      </p:sp>
      <p:sp>
        <p:nvSpPr>
          <p:cNvPr id="10" name="Content Placeholder 9">
            <a:extLst>
              <a:ext uri="{FF2B5EF4-FFF2-40B4-BE49-F238E27FC236}">
                <a16:creationId xmlns:a16="http://schemas.microsoft.com/office/drawing/2014/main" id="{D2BC9BB5-F101-4651-8769-4B160454E2A9}"/>
              </a:ext>
            </a:extLst>
          </p:cNvPr>
          <p:cNvSpPr>
            <a:spLocks noGrp="1"/>
          </p:cNvSpPr>
          <p:nvPr>
            <p:ph sz="quarter" idx="16"/>
          </p:nvPr>
        </p:nvSpPr>
        <p:spPr>
          <a:xfrm>
            <a:off x="561497" y="5443613"/>
            <a:ext cx="11069005" cy="457012"/>
          </a:xfrm>
        </p:spPr>
        <p:txBody>
          <a:bodyPr/>
          <a:lstStyle/>
          <a:p>
            <a:r>
              <a:rPr lang="en-GB" dirty="0"/>
              <a:t>Source: Lumina Intelligence, February 2024, picture examples from payment software Sunday and staff scheduling software </a:t>
            </a:r>
            <a:r>
              <a:rPr lang="en-GB" dirty="0" err="1"/>
              <a:t>rotageek</a:t>
            </a:r>
            <a:endParaRPr lang="en-GB" dirty="0"/>
          </a:p>
        </p:txBody>
      </p:sp>
      <p:pic>
        <p:nvPicPr>
          <p:cNvPr id="13" name="Picture Placeholder 13">
            <a:extLst>
              <a:ext uri="{FF2B5EF4-FFF2-40B4-BE49-F238E27FC236}">
                <a16:creationId xmlns:a16="http://schemas.microsoft.com/office/drawing/2014/main" id="{46184F85-BA3F-7EE8-BE06-729C37A9B661}"/>
              </a:ext>
            </a:extLst>
          </p:cNvPr>
          <p:cNvPicPr>
            <a:picLocks noGrp="1" noChangeAspect="1"/>
          </p:cNvPicPr>
          <p:nvPr>
            <p:ph type="pic" sz="quarter" idx="31"/>
          </p:nvPr>
        </p:nvPicPr>
        <p:blipFill>
          <a:blip r:embed="rId3"/>
          <a:srcRect t="9377" b="9377"/>
          <a:stretch/>
        </p:blipFill>
        <p:spPr>
          <a:xfrm>
            <a:off x="6391275" y="549275"/>
            <a:ext cx="5248275" cy="2303463"/>
          </a:xfrm>
        </p:spPr>
      </p:pic>
      <p:pic>
        <p:nvPicPr>
          <p:cNvPr id="14" name="Picture Placeholder 56">
            <a:extLst>
              <a:ext uri="{FF2B5EF4-FFF2-40B4-BE49-F238E27FC236}">
                <a16:creationId xmlns:a16="http://schemas.microsoft.com/office/drawing/2014/main" id="{46003A54-B296-3B43-182A-F4477BA62B5C}"/>
              </a:ext>
            </a:extLst>
          </p:cNvPr>
          <p:cNvPicPr>
            <a:picLocks noGrp="1" noChangeAspect="1"/>
          </p:cNvPicPr>
          <p:nvPr>
            <p:ph type="pic" sz="quarter" idx="32"/>
          </p:nvPr>
        </p:nvPicPr>
        <p:blipFill rotWithShape="1">
          <a:blip r:embed="rId4"/>
          <a:srcRect t="10810" b="10810"/>
          <a:stretch/>
        </p:blipFill>
        <p:spPr>
          <a:xfrm>
            <a:off x="6391275" y="3144838"/>
            <a:ext cx="5248275" cy="2303462"/>
          </a:xfrm>
        </p:spPr>
      </p:pic>
    </p:spTree>
    <p:extLst>
      <p:ext uri="{BB962C8B-B14F-4D97-AF65-F5344CB8AC3E}">
        <p14:creationId xmlns:p14="http://schemas.microsoft.com/office/powerpoint/2010/main" val="3488607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Left Brace 10">
            <a:extLst>
              <a:ext uri="{FF2B5EF4-FFF2-40B4-BE49-F238E27FC236}">
                <a16:creationId xmlns:a16="http://schemas.microsoft.com/office/drawing/2014/main" id="{57BF6F43-37EA-DE7B-B583-9B913DD9441B}"/>
              </a:ext>
            </a:extLst>
          </p:cNvPr>
          <p:cNvSpPr/>
          <p:nvPr/>
        </p:nvSpPr>
        <p:spPr>
          <a:xfrm rot="10800000">
            <a:off x="5609228" y="2358484"/>
            <a:ext cx="333860" cy="336342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B0B0A"/>
              </a:solidFill>
              <a:effectLst/>
              <a:uLnTx/>
              <a:uFillTx/>
              <a:latin typeface="Tenorite"/>
              <a:ea typeface="+mn-ea"/>
              <a:cs typeface="+mn-cs"/>
            </a:endParaRPr>
          </a:p>
        </p:txBody>
      </p:sp>
      <p:sp>
        <p:nvSpPr>
          <p:cNvPr id="2" name="Slide Number Placeholder 1">
            <a:extLst>
              <a:ext uri="{FF2B5EF4-FFF2-40B4-BE49-F238E27FC236}">
                <a16:creationId xmlns:a16="http://schemas.microsoft.com/office/drawing/2014/main" id="{C84146F5-18FA-7094-6AF3-05CACDBC3B8B}"/>
              </a:ext>
            </a:extLst>
          </p:cNvPr>
          <p:cNvSpPr>
            <a:spLocks noGrp="1"/>
          </p:cNvSpPr>
          <p:nvPr>
            <p:ph type="sldNum" sz="quarter" idx="10"/>
          </p:nvPr>
        </p:nvSpPr>
        <p:spPr/>
        <p:txBody>
          <a:bodyPr/>
          <a:lstStyle/>
          <a:p>
            <a:fld id="{DF3FA0D0-9F87-475A-AC0B-708264F066E5}" type="slidenum">
              <a:rPr lang="en-GB" smtClean="0"/>
              <a:pPr/>
              <a:t>14</a:t>
            </a:fld>
            <a:endParaRPr lang="en-GB" dirty="0"/>
          </a:p>
        </p:txBody>
      </p:sp>
      <p:sp>
        <p:nvSpPr>
          <p:cNvPr id="3" name="SmartArt Placeholder 2">
            <a:extLst>
              <a:ext uri="{FF2B5EF4-FFF2-40B4-BE49-F238E27FC236}">
                <a16:creationId xmlns:a16="http://schemas.microsoft.com/office/drawing/2014/main" id="{42EB6427-27B0-5987-1719-56D7D9CFC12E}"/>
              </a:ext>
            </a:extLst>
          </p:cNvPr>
          <p:cNvSpPr>
            <a:spLocks noGrp="1"/>
          </p:cNvSpPr>
          <p:nvPr>
            <p:ph type="dgm" sz="quarter" idx="14"/>
          </p:nvPr>
        </p:nvSpPr>
        <p:spPr/>
      </p:sp>
      <p:sp>
        <p:nvSpPr>
          <p:cNvPr id="4" name="Title 3">
            <a:extLst>
              <a:ext uri="{FF2B5EF4-FFF2-40B4-BE49-F238E27FC236}">
                <a16:creationId xmlns:a16="http://schemas.microsoft.com/office/drawing/2014/main" id="{42E7C067-F981-5479-6827-10278A2D582C}"/>
              </a:ext>
            </a:extLst>
          </p:cNvPr>
          <p:cNvSpPr>
            <a:spLocks noGrp="1"/>
          </p:cNvSpPr>
          <p:nvPr>
            <p:ph type="title"/>
          </p:nvPr>
        </p:nvSpPr>
        <p:spPr>
          <a:xfrm>
            <a:off x="2712000" y="482197"/>
            <a:ext cx="6462176" cy="1142602"/>
          </a:xfrm>
        </p:spPr>
        <p:txBody>
          <a:bodyPr/>
          <a:lstStyle/>
          <a:p>
            <a:r>
              <a:rPr lang="en-GB" dirty="0"/>
              <a:t>Convenience store grab and go is set to add the most value </a:t>
            </a:r>
          </a:p>
        </p:txBody>
      </p:sp>
      <p:sp>
        <p:nvSpPr>
          <p:cNvPr id="7" name="Content Placeholder 6">
            <a:extLst>
              <a:ext uri="{FF2B5EF4-FFF2-40B4-BE49-F238E27FC236}">
                <a16:creationId xmlns:a16="http://schemas.microsoft.com/office/drawing/2014/main" id="{BF437787-0586-3225-541F-C296764342AC}"/>
              </a:ext>
            </a:extLst>
          </p:cNvPr>
          <p:cNvSpPr>
            <a:spLocks noGrp="1"/>
          </p:cNvSpPr>
          <p:nvPr>
            <p:ph sz="quarter" idx="16"/>
          </p:nvPr>
        </p:nvSpPr>
        <p:spPr>
          <a:xfrm>
            <a:off x="480001" y="5606776"/>
            <a:ext cx="6408000" cy="457012"/>
          </a:xfrm>
        </p:spPr>
        <p:txBody>
          <a:bodyPr/>
          <a:lstStyle/>
          <a:p>
            <a:r>
              <a:rPr lang="en-GB" dirty="0"/>
              <a:t>Source: Lumina Intelligence Market Sizing Insight &amp; Analysis, January 2024</a:t>
            </a:r>
          </a:p>
        </p:txBody>
      </p:sp>
      <p:sp>
        <p:nvSpPr>
          <p:cNvPr id="8" name="Text Placeholder 7">
            <a:extLst>
              <a:ext uri="{FF2B5EF4-FFF2-40B4-BE49-F238E27FC236}">
                <a16:creationId xmlns:a16="http://schemas.microsoft.com/office/drawing/2014/main" id="{BCF9ABD2-3420-7E10-3CB4-8F93A75D8A42}"/>
              </a:ext>
            </a:extLst>
          </p:cNvPr>
          <p:cNvSpPr txBox="1">
            <a:spLocks/>
          </p:cNvSpPr>
          <p:nvPr/>
        </p:nvSpPr>
        <p:spPr>
          <a:xfrm>
            <a:off x="552489" y="1710002"/>
            <a:ext cx="5830889" cy="6440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b="1" kern="1200">
                <a:solidFill>
                  <a:schemeClr val="tx1"/>
                </a:solidFill>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1"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b="1"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Tenorite" panose="00000500000000000000" pitchFamily="2"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t>Top 10 food to go channels ranked by absolute growth in         millions, 2024F-2027F</a:t>
            </a:r>
          </a:p>
        </p:txBody>
      </p:sp>
      <p:graphicFrame>
        <p:nvGraphicFramePr>
          <p:cNvPr id="9" name="Content Placeholder 18">
            <a:extLst>
              <a:ext uri="{FF2B5EF4-FFF2-40B4-BE49-F238E27FC236}">
                <a16:creationId xmlns:a16="http://schemas.microsoft.com/office/drawing/2014/main" id="{CE00C196-D166-60C4-9C71-24ACFE597A5D}"/>
              </a:ext>
            </a:extLst>
          </p:cNvPr>
          <p:cNvGraphicFramePr>
            <a:graphicFrameLocks/>
          </p:cNvGraphicFramePr>
          <p:nvPr>
            <p:extLst>
              <p:ext uri="{D42A27DB-BD31-4B8C-83A1-F6EECF244321}">
                <p14:modId xmlns:p14="http://schemas.microsoft.com/office/powerpoint/2010/main" val="1334765099"/>
              </p:ext>
            </p:extLst>
          </p:nvPr>
        </p:nvGraphicFramePr>
        <p:xfrm>
          <a:off x="0" y="2194713"/>
          <a:ext cx="7076805" cy="3690971"/>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5775B4BB-E543-C82B-1485-F16CAD36EC42}"/>
              </a:ext>
            </a:extLst>
          </p:cNvPr>
          <p:cNvSpPr txBox="1"/>
          <p:nvPr/>
        </p:nvSpPr>
        <p:spPr>
          <a:xfrm>
            <a:off x="5378893" y="3778588"/>
            <a:ext cx="794527" cy="307777"/>
          </a:xfrm>
          <a:prstGeom prst="rect">
            <a:avLst/>
          </a:prstGeom>
          <a:solidFill>
            <a:schemeClr val="tx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CF6"/>
                </a:solidFill>
                <a:effectLst/>
                <a:uLnTx/>
                <a:uFillTx/>
                <a:latin typeface="Tenorite"/>
                <a:ea typeface="+mn-ea"/>
                <a:cs typeface="+mn-cs"/>
              </a:rPr>
              <a:t>£2.0 bn</a:t>
            </a:r>
          </a:p>
        </p:txBody>
      </p:sp>
      <p:pic>
        <p:nvPicPr>
          <p:cNvPr id="12" name="Picture 11">
            <a:extLst>
              <a:ext uri="{FF2B5EF4-FFF2-40B4-BE49-F238E27FC236}">
                <a16:creationId xmlns:a16="http://schemas.microsoft.com/office/drawing/2014/main" id="{FCDDC895-1549-65B0-B742-18C948B8C228}"/>
              </a:ext>
            </a:extLst>
          </p:cNvPr>
          <p:cNvPicPr>
            <a:picLocks noChangeAspect="1"/>
          </p:cNvPicPr>
          <p:nvPr/>
        </p:nvPicPr>
        <p:blipFill rotWithShape="1">
          <a:blip r:embed="rId4"/>
          <a:srcRect t="15459" b="15175"/>
          <a:stretch/>
        </p:blipFill>
        <p:spPr>
          <a:xfrm>
            <a:off x="6644849" y="2468727"/>
            <a:ext cx="4875991" cy="2536702"/>
          </a:xfrm>
          <a:prstGeom prst="rect">
            <a:avLst/>
          </a:prstGeom>
        </p:spPr>
      </p:pic>
    </p:spTree>
    <p:extLst>
      <p:ext uri="{BB962C8B-B14F-4D97-AF65-F5344CB8AC3E}">
        <p14:creationId xmlns:p14="http://schemas.microsoft.com/office/powerpoint/2010/main" val="400311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4146F5-18FA-7094-6AF3-05CACDBC3B8B}"/>
              </a:ext>
            </a:extLst>
          </p:cNvPr>
          <p:cNvSpPr>
            <a:spLocks noGrp="1"/>
          </p:cNvSpPr>
          <p:nvPr>
            <p:ph type="sldNum" sz="quarter" idx="10"/>
          </p:nvPr>
        </p:nvSpPr>
        <p:spPr/>
        <p:txBody>
          <a:bodyPr/>
          <a:lstStyle/>
          <a:p>
            <a:fld id="{DF3FA0D0-9F87-475A-AC0B-708264F066E5}" type="slidenum">
              <a:rPr lang="en-GB" smtClean="0"/>
              <a:pPr/>
              <a:t>15</a:t>
            </a:fld>
            <a:endParaRPr lang="en-GB" dirty="0"/>
          </a:p>
        </p:txBody>
      </p:sp>
      <p:sp>
        <p:nvSpPr>
          <p:cNvPr id="3" name="SmartArt Placeholder 2">
            <a:extLst>
              <a:ext uri="{FF2B5EF4-FFF2-40B4-BE49-F238E27FC236}">
                <a16:creationId xmlns:a16="http://schemas.microsoft.com/office/drawing/2014/main" id="{42EB6427-27B0-5987-1719-56D7D9CFC12E}"/>
              </a:ext>
            </a:extLst>
          </p:cNvPr>
          <p:cNvSpPr>
            <a:spLocks noGrp="1"/>
          </p:cNvSpPr>
          <p:nvPr>
            <p:ph type="dgm" sz="quarter" idx="14"/>
          </p:nvPr>
        </p:nvSpPr>
        <p:spPr/>
      </p:sp>
      <p:sp>
        <p:nvSpPr>
          <p:cNvPr id="4" name="Title 3">
            <a:extLst>
              <a:ext uri="{FF2B5EF4-FFF2-40B4-BE49-F238E27FC236}">
                <a16:creationId xmlns:a16="http://schemas.microsoft.com/office/drawing/2014/main" id="{42E7C067-F981-5479-6827-10278A2D582C}"/>
              </a:ext>
            </a:extLst>
          </p:cNvPr>
          <p:cNvSpPr>
            <a:spLocks noGrp="1"/>
          </p:cNvSpPr>
          <p:nvPr>
            <p:ph type="title"/>
          </p:nvPr>
        </p:nvSpPr>
        <p:spPr>
          <a:xfrm>
            <a:off x="2414952" y="516157"/>
            <a:ext cx="7110176" cy="1142602"/>
          </a:xfrm>
        </p:spPr>
        <p:txBody>
          <a:bodyPr/>
          <a:lstStyle/>
          <a:p>
            <a:r>
              <a:rPr lang="en-GB" dirty="0"/>
              <a:t>Partnerships are allowing for higher quality propositions </a:t>
            </a:r>
          </a:p>
        </p:txBody>
      </p:sp>
      <p:sp>
        <p:nvSpPr>
          <p:cNvPr id="7" name="Content Placeholder 6">
            <a:extLst>
              <a:ext uri="{FF2B5EF4-FFF2-40B4-BE49-F238E27FC236}">
                <a16:creationId xmlns:a16="http://schemas.microsoft.com/office/drawing/2014/main" id="{BF437787-0586-3225-541F-C296764342AC}"/>
              </a:ext>
            </a:extLst>
          </p:cNvPr>
          <p:cNvSpPr>
            <a:spLocks noGrp="1"/>
          </p:cNvSpPr>
          <p:nvPr>
            <p:ph sz="quarter" idx="16"/>
          </p:nvPr>
        </p:nvSpPr>
        <p:spPr>
          <a:xfrm>
            <a:off x="561497" y="5443613"/>
            <a:ext cx="11078053" cy="457012"/>
          </a:xfrm>
        </p:spPr>
        <p:txBody>
          <a:bodyPr/>
          <a:lstStyle/>
          <a:p>
            <a:r>
              <a:rPr lang="en-GB" dirty="0"/>
              <a:t>Source: Lumina Intelligence Eating &amp; Drinking Out Panel 52WE 29.10.2023</a:t>
            </a:r>
          </a:p>
        </p:txBody>
      </p:sp>
      <p:sp>
        <p:nvSpPr>
          <p:cNvPr id="8" name="TextBox 7">
            <a:extLst>
              <a:ext uri="{FF2B5EF4-FFF2-40B4-BE49-F238E27FC236}">
                <a16:creationId xmlns:a16="http://schemas.microsoft.com/office/drawing/2014/main" id="{0EBE1B7F-F2AD-B2B3-91DA-21BBAE3DBE58}"/>
              </a:ext>
            </a:extLst>
          </p:cNvPr>
          <p:cNvSpPr txBox="1"/>
          <p:nvPr/>
        </p:nvSpPr>
        <p:spPr>
          <a:xfrm>
            <a:off x="336000" y="2353869"/>
            <a:ext cx="3095998" cy="2246769"/>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18855F"/>
                </a:solidFill>
                <a:effectLst/>
                <a:uLnTx/>
                <a:uFillTx/>
                <a:latin typeface="Tenorite"/>
                <a:ea typeface="+mn-ea"/>
                <a:cs typeface="+mn-cs"/>
              </a:rPr>
              <a:t>86%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3E343E"/>
                </a:solidFill>
                <a:effectLst/>
                <a:uLnTx/>
                <a:uFillTx/>
                <a:latin typeface="Tenorite"/>
                <a:ea typeface="+mn-ea"/>
                <a:cs typeface="+mn-cs"/>
              </a:rPr>
              <a:t>Think good quality has a price</a:t>
            </a:r>
          </a:p>
        </p:txBody>
      </p:sp>
      <p:sp>
        <p:nvSpPr>
          <p:cNvPr id="9" name="TextBox 8">
            <a:extLst>
              <a:ext uri="{FF2B5EF4-FFF2-40B4-BE49-F238E27FC236}">
                <a16:creationId xmlns:a16="http://schemas.microsoft.com/office/drawing/2014/main" id="{BCDE840D-0849-A602-C5BB-C53AEDD48F5F}"/>
              </a:ext>
            </a:extLst>
          </p:cNvPr>
          <p:cNvSpPr txBox="1"/>
          <p:nvPr/>
        </p:nvSpPr>
        <p:spPr>
          <a:xfrm>
            <a:off x="3431998" y="2305615"/>
            <a:ext cx="3096000" cy="2246769"/>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18855F"/>
                </a:solidFill>
                <a:effectLst/>
                <a:uLnTx/>
                <a:uFillTx/>
                <a:latin typeface="Tenorite"/>
                <a:ea typeface="+mn-ea"/>
                <a:cs typeface="+mn-cs"/>
              </a:rPr>
              <a:t>73%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3E343E"/>
                </a:solidFill>
                <a:effectLst/>
                <a:uLnTx/>
                <a:uFillTx/>
                <a:latin typeface="Tenorite"/>
                <a:ea typeface="+mn-ea"/>
                <a:cs typeface="+mn-cs"/>
              </a:rPr>
              <a:t>Are happy to pay more for higher quality </a:t>
            </a:r>
          </a:p>
        </p:txBody>
      </p:sp>
      <p:pic>
        <p:nvPicPr>
          <p:cNvPr id="11" name="Picture 10">
            <a:extLst>
              <a:ext uri="{FF2B5EF4-FFF2-40B4-BE49-F238E27FC236}">
                <a16:creationId xmlns:a16="http://schemas.microsoft.com/office/drawing/2014/main" id="{3E661497-7CB3-481F-60AB-7749425C601D}"/>
              </a:ext>
            </a:extLst>
          </p:cNvPr>
          <p:cNvPicPr>
            <a:picLocks noChangeAspect="1"/>
          </p:cNvPicPr>
          <p:nvPr/>
        </p:nvPicPr>
        <p:blipFill rotWithShape="1">
          <a:blip r:embed="rId3"/>
          <a:srcRect l="622" r="341"/>
          <a:stretch/>
        </p:blipFill>
        <p:spPr>
          <a:xfrm>
            <a:off x="7464000" y="1700502"/>
            <a:ext cx="3600000" cy="3634974"/>
          </a:xfrm>
          <a:prstGeom prst="rect">
            <a:avLst/>
          </a:prstGeom>
        </p:spPr>
      </p:pic>
    </p:spTree>
    <p:extLst>
      <p:ext uri="{BB962C8B-B14F-4D97-AF65-F5344CB8AC3E}">
        <p14:creationId xmlns:p14="http://schemas.microsoft.com/office/powerpoint/2010/main" val="215826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4146F5-18FA-7094-6AF3-05CACDBC3B8B}"/>
              </a:ext>
            </a:extLst>
          </p:cNvPr>
          <p:cNvSpPr>
            <a:spLocks noGrp="1"/>
          </p:cNvSpPr>
          <p:nvPr>
            <p:ph type="sldNum" sz="quarter" idx="10"/>
          </p:nvPr>
        </p:nvSpPr>
        <p:spPr/>
        <p:txBody>
          <a:bodyPr/>
          <a:lstStyle/>
          <a:p>
            <a:fld id="{DF3FA0D0-9F87-475A-AC0B-708264F066E5}" type="slidenum">
              <a:rPr lang="en-GB" smtClean="0"/>
              <a:pPr/>
              <a:t>16</a:t>
            </a:fld>
            <a:endParaRPr lang="en-GB" dirty="0"/>
          </a:p>
        </p:txBody>
      </p:sp>
      <p:sp>
        <p:nvSpPr>
          <p:cNvPr id="3" name="SmartArt Placeholder 2">
            <a:extLst>
              <a:ext uri="{FF2B5EF4-FFF2-40B4-BE49-F238E27FC236}">
                <a16:creationId xmlns:a16="http://schemas.microsoft.com/office/drawing/2014/main" id="{42EB6427-27B0-5987-1719-56D7D9CFC12E}"/>
              </a:ext>
            </a:extLst>
          </p:cNvPr>
          <p:cNvSpPr>
            <a:spLocks noGrp="1"/>
          </p:cNvSpPr>
          <p:nvPr>
            <p:ph type="dgm" sz="quarter" idx="14"/>
          </p:nvPr>
        </p:nvSpPr>
        <p:spPr/>
      </p:sp>
      <p:sp>
        <p:nvSpPr>
          <p:cNvPr id="4" name="Title 3">
            <a:extLst>
              <a:ext uri="{FF2B5EF4-FFF2-40B4-BE49-F238E27FC236}">
                <a16:creationId xmlns:a16="http://schemas.microsoft.com/office/drawing/2014/main" id="{42E7C067-F981-5479-6827-10278A2D582C}"/>
              </a:ext>
            </a:extLst>
          </p:cNvPr>
          <p:cNvSpPr>
            <a:spLocks noGrp="1"/>
          </p:cNvSpPr>
          <p:nvPr>
            <p:ph type="title"/>
          </p:nvPr>
        </p:nvSpPr>
        <p:spPr>
          <a:xfrm>
            <a:off x="3072000" y="386074"/>
            <a:ext cx="6264000" cy="1142602"/>
          </a:xfrm>
        </p:spPr>
        <p:txBody>
          <a:bodyPr/>
          <a:lstStyle/>
          <a:p>
            <a:r>
              <a:rPr lang="en-GB" dirty="0"/>
              <a:t>LTOs &amp; premium NPD boosts novelty </a:t>
            </a:r>
          </a:p>
        </p:txBody>
      </p:sp>
      <p:sp>
        <p:nvSpPr>
          <p:cNvPr id="7" name="Content Placeholder 6">
            <a:extLst>
              <a:ext uri="{FF2B5EF4-FFF2-40B4-BE49-F238E27FC236}">
                <a16:creationId xmlns:a16="http://schemas.microsoft.com/office/drawing/2014/main" id="{BF437787-0586-3225-541F-C296764342AC}"/>
              </a:ext>
            </a:extLst>
          </p:cNvPr>
          <p:cNvSpPr>
            <a:spLocks noGrp="1"/>
          </p:cNvSpPr>
          <p:nvPr>
            <p:ph sz="quarter" idx="16"/>
          </p:nvPr>
        </p:nvSpPr>
        <p:spPr/>
        <p:txBody>
          <a:bodyPr/>
          <a:lstStyle/>
          <a:p>
            <a:r>
              <a:rPr lang="en-GB" dirty="0"/>
              <a:t>Source: Tesco Express, Burger King, Gail’s</a:t>
            </a:r>
          </a:p>
        </p:txBody>
      </p:sp>
      <p:pic>
        <p:nvPicPr>
          <p:cNvPr id="8" name="Picture 7">
            <a:extLst>
              <a:ext uri="{FF2B5EF4-FFF2-40B4-BE49-F238E27FC236}">
                <a16:creationId xmlns:a16="http://schemas.microsoft.com/office/drawing/2014/main" id="{BE2FC675-4230-E09F-5F60-C970623E081C}"/>
              </a:ext>
            </a:extLst>
          </p:cNvPr>
          <p:cNvPicPr>
            <a:picLocks noChangeAspect="1"/>
          </p:cNvPicPr>
          <p:nvPr/>
        </p:nvPicPr>
        <p:blipFill rotWithShape="1">
          <a:blip r:embed="rId3"/>
          <a:srcRect l="4591" t="19702" r="7395" b="7028"/>
          <a:stretch/>
        </p:blipFill>
        <p:spPr>
          <a:xfrm>
            <a:off x="576596" y="1940401"/>
            <a:ext cx="2665260" cy="2958379"/>
          </a:xfrm>
          <a:prstGeom prst="rect">
            <a:avLst/>
          </a:prstGeom>
        </p:spPr>
      </p:pic>
      <p:pic>
        <p:nvPicPr>
          <p:cNvPr id="9" name="Picture 8">
            <a:extLst>
              <a:ext uri="{FF2B5EF4-FFF2-40B4-BE49-F238E27FC236}">
                <a16:creationId xmlns:a16="http://schemas.microsoft.com/office/drawing/2014/main" id="{94C8C319-696A-FCF3-858B-F2429EEE64EC}"/>
              </a:ext>
            </a:extLst>
          </p:cNvPr>
          <p:cNvPicPr>
            <a:picLocks noChangeAspect="1"/>
          </p:cNvPicPr>
          <p:nvPr/>
        </p:nvPicPr>
        <p:blipFill rotWithShape="1">
          <a:blip r:embed="rId4"/>
          <a:srcRect l="279" r="-1" b="9674"/>
          <a:stretch/>
        </p:blipFill>
        <p:spPr>
          <a:xfrm>
            <a:off x="3406825" y="2278143"/>
            <a:ext cx="5378349" cy="2435799"/>
          </a:xfrm>
          <a:prstGeom prst="rect">
            <a:avLst/>
          </a:prstGeom>
        </p:spPr>
      </p:pic>
      <p:pic>
        <p:nvPicPr>
          <p:cNvPr id="10" name="Picture 9">
            <a:extLst>
              <a:ext uri="{FF2B5EF4-FFF2-40B4-BE49-F238E27FC236}">
                <a16:creationId xmlns:a16="http://schemas.microsoft.com/office/drawing/2014/main" id="{5311737E-EEB8-82BD-A608-97543A93AE65}"/>
              </a:ext>
            </a:extLst>
          </p:cNvPr>
          <p:cNvPicPr>
            <a:picLocks noChangeAspect="1"/>
          </p:cNvPicPr>
          <p:nvPr/>
        </p:nvPicPr>
        <p:blipFill rotWithShape="1">
          <a:blip r:embed="rId5"/>
          <a:srcRect l="17612" r="22326"/>
          <a:stretch/>
        </p:blipFill>
        <p:spPr>
          <a:xfrm>
            <a:off x="8950143" y="1940400"/>
            <a:ext cx="2665261" cy="2958379"/>
          </a:xfrm>
          <a:prstGeom prst="rect">
            <a:avLst/>
          </a:prstGeom>
        </p:spPr>
      </p:pic>
    </p:spTree>
    <p:extLst>
      <p:ext uri="{BB962C8B-B14F-4D97-AF65-F5344CB8AC3E}">
        <p14:creationId xmlns:p14="http://schemas.microsoft.com/office/powerpoint/2010/main" val="476031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B484E6-2070-5B9E-B171-A3B86F62EEC6}"/>
              </a:ext>
            </a:extLst>
          </p:cNvPr>
          <p:cNvSpPr>
            <a:spLocks noGrp="1"/>
          </p:cNvSpPr>
          <p:nvPr>
            <p:ph type="sldNum" sz="quarter" idx="10"/>
          </p:nvPr>
        </p:nvSpPr>
        <p:spPr/>
        <p:txBody>
          <a:bodyPr/>
          <a:lstStyle/>
          <a:p>
            <a:fld id="{DF3FA0D0-9F87-475A-AC0B-708264F066E5}" type="slidenum">
              <a:rPr lang="en-GB" smtClean="0"/>
              <a:pPr/>
              <a:t>17</a:t>
            </a:fld>
            <a:endParaRPr lang="en-GB" dirty="0"/>
          </a:p>
        </p:txBody>
      </p:sp>
      <p:sp>
        <p:nvSpPr>
          <p:cNvPr id="3" name="SmartArt Placeholder 2">
            <a:extLst>
              <a:ext uri="{FF2B5EF4-FFF2-40B4-BE49-F238E27FC236}">
                <a16:creationId xmlns:a16="http://schemas.microsoft.com/office/drawing/2014/main" id="{922C4A35-A4A6-9791-2755-5AE4C7B588AE}"/>
              </a:ext>
            </a:extLst>
          </p:cNvPr>
          <p:cNvSpPr>
            <a:spLocks noGrp="1"/>
          </p:cNvSpPr>
          <p:nvPr>
            <p:ph type="dgm" sz="quarter" idx="14"/>
          </p:nvPr>
        </p:nvSpPr>
        <p:spPr/>
      </p:sp>
      <p:sp>
        <p:nvSpPr>
          <p:cNvPr id="4" name="Title 3">
            <a:extLst>
              <a:ext uri="{FF2B5EF4-FFF2-40B4-BE49-F238E27FC236}">
                <a16:creationId xmlns:a16="http://schemas.microsoft.com/office/drawing/2014/main" id="{6DB3029D-9919-C69A-A434-6E003D547D50}"/>
              </a:ext>
            </a:extLst>
          </p:cNvPr>
          <p:cNvSpPr>
            <a:spLocks noGrp="1"/>
          </p:cNvSpPr>
          <p:nvPr>
            <p:ph type="title"/>
          </p:nvPr>
        </p:nvSpPr>
        <p:spPr>
          <a:xfrm>
            <a:off x="2424000" y="298676"/>
            <a:ext cx="7110176" cy="1142602"/>
          </a:xfrm>
        </p:spPr>
        <p:txBody>
          <a:bodyPr/>
          <a:lstStyle/>
          <a:p>
            <a:r>
              <a:rPr lang="en-GB" dirty="0"/>
              <a:t>Multiple formats will drive an additional 1,000 sites per year </a:t>
            </a:r>
          </a:p>
        </p:txBody>
      </p:sp>
      <p:sp>
        <p:nvSpPr>
          <p:cNvPr id="7" name="Content Placeholder 6">
            <a:extLst>
              <a:ext uri="{FF2B5EF4-FFF2-40B4-BE49-F238E27FC236}">
                <a16:creationId xmlns:a16="http://schemas.microsoft.com/office/drawing/2014/main" id="{15C95B3C-0620-BBC0-8DDE-3FFCC99C771E}"/>
              </a:ext>
            </a:extLst>
          </p:cNvPr>
          <p:cNvSpPr>
            <a:spLocks noGrp="1"/>
          </p:cNvSpPr>
          <p:nvPr>
            <p:ph sz="quarter" idx="16"/>
          </p:nvPr>
        </p:nvSpPr>
        <p:spPr>
          <a:xfrm>
            <a:off x="561497" y="5443613"/>
            <a:ext cx="11078053" cy="457012"/>
          </a:xfrm>
        </p:spPr>
        <p:txBody>
          <a:bodyPr/>
          <a:lstStyle/>
          <a:p>
            <a:r>
              <a:rPr lang="en-GB" dirty="0"/>
              <a:t>Source: Lumina Intelligence Market Sizing Insight &amp; Analysis, January 2024</a:t>
            </a:r>
          </a:p>
        </p:txBody>
      </p:sp>
      <p:sp>
        <p:nvSpPr>
          <p:cNvPr id="9" name="TextBox 8">
            <a:extLst>
              <a:ext uri="{FF2B5EF4-FFF2-40B4-BE49-F238E27FC236}">
                <a16:creationId xmlns:a16="http://schemas.microsoft.com/office/drawing/2014/main" id="{A4502C4C-E2F2-8178-BCB3-43A6B2800C0E}"/>
              </a:ext>
            </a:extLst>
          </p:cNvPr>
          <p:cNvSpPr txBox="1"/>
          <p:nvPr/>
        </p:nvSpPr>
        <p:spPr>
          <a:xfrm>
            <a:off x="561497" y="1898092"/>
            <a:ext cx="10214503" cy="369332"/>
          </a:xfrm>
          <a:prstGeom prst="rect">
            <a:avLst/>
          </a:prstGeom>
          <a:noFill/>
        </p:spPr>
        <p:txBody>
          <a:bodyPr wrap="square">
            <a:spAutoFit/>
          </a:bodyPr>
          <a:lstStyle/>
          <a:p>
            <a:r>
              <a:rPr lang="en-GB" b="1" dirty="0"/>
              <a:t>UK food to go market outlet numbers, net outlet growth and percentage growth, 2022-2027F</a:t>
            </a:r>
          </a:p>
        </p:txBody>
      </p:sp>
      <p:graphicFrame>
        <p:nvGraphicFramePr>
          <p:cNvPr id="10" name="Table 14">
            <a:extLst>
              <a:ext uri="{FF2B5EF4-FFF2-40B4-BE49-F238E27FC236}">
                <a16:creationId xmlns:a16="http://schemas.microsoft.com/office/drawing/2014/main" id="{EA6C3FED-78F4-940B-A374-95248D70152E}"/>
              </a:ext>
            </a:extLst>
          </p:cNvPr>
          <p:cNvGraphicFramePr>
            <a:graphicFrameLocks/>
          </p:cNvGraphicFramePr>
          <p:nvPr>
            <p:extLst>
              <p:ext uri="{D42A27DB-BD31-4B8C-83A1-F6EECF244321}">
                <p14:modId xmlns:p14="http://schemas.microsoft.com/office/powerpoint/2010/main" val="2876985694"/>
              </p:ext>
            </p:extLst>
          </p:nvPr>
        </p:nvGraphicFramePr>
        <p:xfrm>
          <a:off x="732000" y="4793353"/>
          <a:ext cx="10728000" cy="864588"/>
        </p:xfrm>
        <a:graphic>
          <a:graphicData uri="http://schemas.openxmlformats.org/drawingml/2006/table">
            <a:tbl>
              <a:tblPr firstRow="1" bandRow="1">
                <a:tableStyleId>{5C22544A-7EE6-4342-B048-85BDC9FD1C3A}</a:tableStyleId>
              </a:tblPr>
              <a:tblGrid>
                <a:gridCol w="1788000">
                  <a:extLst>
                    <a:ext uri="{9D8B030D-6E8A-4147-A177-3AD203B41FA5}">
                      <a16:colId xmlns:a16="http://schemas.microsoft.com/office/drawing/2014/main" val="691703797"/>
                    </a:ext>
                  </a:extLst>
                </a:gridCol>
                <a:gridCol w="1788000">
                  <a:extLst>
                    <a:ext uri="{9D8B030D-6E8A-4147-A177-3AD203B41FA5}">
                      <a16:colId xmlns:a16="http://schemas.microsoft.com/office/drawing/2014/main" val="528201968"/>
                    </a:ext>
                  </a:extLst>
                </a:gridCol>
                <a:gridCol w="1788000">
                  <a:extLst>
                    <a:ext uri="{9D8B030D-6E8A-4147-A177-3AD203B41FA5}">
                      <a16:colId xmlns:a16="http://schemas.microsoft.com/office/drawing/2014/main" val="4056655891"/>
                    </a:ext>
                  </a:extLst>
                </a:gridCol>
                <a:gridCol w="1788000">
                  <a:extLst>
                    <a:ext uri="{9D8B030D-6E8A-4147-A177-3AD203B41FA5}">
                      <a16:colId xmlns:a16="http://schemas.microsoft.com/office/drawing/2014/main" val="1736020609"/>
                    </a:ext>
                  </a:extLst>
                </a:gridCol>
                <a:gridCol w="1788000">
                  <a:extLst>
                    <a:ext uri="{9D8B030D-6E8A-4147-A177-3AD203B41FA5}">
                      <a16:colId xmlns:a16="http://schemas.microsoft.com/office/drawing/2014/main" val="3581901879"/>
                    </a:ext>
                  </a:extLst>
                </a:gridCol>
                <a:gridCol w="1788000">
                  <a:extLst>
                    <a:ext uri="{9D8B030D-6E8A-4147-A177-3AD203B41FA5}">
                      <a16:colId xmlns:a16="http://schemas.microsoft.com/office/drawing/2014/main" val="2751694969"/>
                    </a:ext>
                  </a:extLst>
                </a:gridCol>
              </a:tblGrid>
              <a:tr h="432294">
                <a:tc>
                  <a:txBody>
                    <a:bodyPr/>
                    <a:lstStyle/>
                    <a:p>
                      <a:pPr algn="ctr" fontAlgn="b"/>
                      <a:r>
                        <a:rPr lang="en-GB" sz="1800" b="0" i="0" u="none" strike="noStrike">
                          <a:solidFill>
                            <a:schemeClr val="accent1"/>
                          </a:solidFill>
                          <a:effectLst/>
                          <a:latin typeface="+mn-lt"/>
                        </a:rPr>
                        <a:t>+857</a:t>
                      </a:r>
                      <a:endParaRPr lang="en-GB" sz="1800" b="0" i="0" u="none" strike="noStrike" dirty="0">
                        <a:solidFill>
                          <a:schemeClr val="accent1"/>
                        </a:solidFill>
                        <a:effectLst/>
                        <a:latin typeface="+mn-lt"/>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en-GB" sz="1800" b="0" i="0" u="none" strike="noStrike" dirty="0">
                          <a:solidFill>
                            <a:schemeClr val="accent1"/>
                          </a:solidFill>
                          <a:effectLst/>
                          <a:latin typeface="+mn-lt"/>
                        </a:rPr>
                        <a:t>+1,312</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en-GB" sz="1800" b="0" i="0" u="none" strike="noStrike" dirty="0">
                          <a:solidFill>
                            <a:schemeClr val="accent1"/>
                          </a:solidFill>
                          <a:effectLst/>
                          <a:latin typeface="+mn-lt"/>
                        </a:rPr>
                        <a:t>+1,122</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en-GB" sz="1800" b="0" i="0" u="none" strike="noStrike" dirty="0">
                          <a:solidFill>
                            <a:schemeClr val="accent1"/>
                          </a:solidFill>
                          <a:effectLst/>
                          <a:latin typeface="+mn-lt"/>
                        </a:rPr>
                        <a:t>+1,055</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en-GB" sz="1800" b="0" i="0" u="none" strike="noStrike" dirty="0">
                          <a:solidFill>
                            <a:schemeClr val="accent1"/>
                          </a:solidFill>
                          <a:effectLst/>
                          <a:latin typeface="+mn-lt"/>
                        </a:rPr>
                        <a:t>+1,044</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en-GB" sz="1800" b="0" i="0" u="none" strike="noStrike" dirty="0">
                          <a:solidFill>
                            <a:schemeClr val="accent1"/>
                          </a:solidFill>
                          <a:effectLst/>
                          <a:latin typeface="+mn-lt"/>
                        </a:rPr>
                        <a:t>+1,062</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87775973"/>
                  </a:ext>
                </a:extLst>
              </a:tr>
              <a:tr h="432294">
                <a:tc>
                  <a:txBody>
                    <a:bodyPr/>
                    <a:lstStyle/>
                    <a:p>
                      <a:pPr algn="ctr" fontAlgn="b"/>
                      <a:r>
                        <a:rPr lang="en-GB" sz="1800" b="0" i="0" u="none" strike="noStrike">
                          <a:solidFill>
                            <a:srgbClr val="000000"/>
                          </a:solidFill>
                          <a:effectLst/>
                          <a:latin typeface="+mn-lt"/>
                        </a:rPr>
                        <a:t>150,349</a:t>
                      </a:r>
                      <a:endParaRPr lang="en-GB" sz="1800" b="0" i="0" u="none" strike="noStrike" dirty="0">
                        <a:solidFill>
                          <a:srgbClr val="000000"/>
                        </a:solidFill>
                        <a:effectLst/>
                        <a:latin typeface="+mn-lt"/>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en-GB" sz="1800" b="0" i="0" u="none" strike="noStrike" dirty="0">
                          <a:solidFill>
                            <a:srgbClr val="000000"/>
                          </a:solidFill>
                          <a:effectLst/>
                          <a:latin typeface="+mn-lt"/>
                        </a:rPr>
                        <a:t>151,661</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en-GB" sz="1800" b="0" i="0" u="none" strike="noStrike" dirty="0">
                          <a:solidFill>
                            <a:srgbClr val="000000"/>
                          </a:solidFill>
                          <a:effectLst/>
                          <a:latin typeface="+mn-lt"/>
                        </a:rPr>
                        <a:t>152,783</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en-GB" sz="1800" b="0" i="0" u="none" strike="noStrike">
                          <a:solidFill>
                            <a:srgbClr val="000000"/>
                          </a:solidFill>
                          <a:effectLst/>
                          <a:latin typeface="+mn-lt"/>
                        </a:rPr>
                        <a:t>153,837</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en-GB" sz="1800" b="0" i="0" u="none" strike="noStrike" dirty="0">
                          <a:solidFill>
                            <a:srgbClr val="000000"/>
                          </a:solidFill>
                          <a:effectLst/>
                          <a:latin typeface="+mn-lt"/>
                        </a:rPr>
                        <a:t>154,881</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en-GB" sz="1800" b="0" i="0" u="none" strike="noStrike" dirty="0">
                          <a:solidFill>
                            <a:srgbClr val="000000"/>
                          </a:solidFill>
                          <a:effectLst/>
                          <a:latin typeface="+mn-lt"/>
                        </a:rPr>
                        <a:t>155,944</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58691508"/>
                  </a:ext>
                </a:extLst>
              </a:tr>
            </a:tbl>
          </a:graphicData>
        </a:graphic>
      </p:graphicFrame>
      <p:graphicFrame>
        <p:nvGraphicFramePr>
          <p:cNvPr id="11" name="Content Placeholder 12">
            <a:extLst>
              <a:ext uri="{FF2B5EF4-FFF2-40B4-BE49-F238E27FC236}">
                <a16:creationId xmlns:a16="http://schemas.microsoft.com/office/drawing/2014/main" id="{559FB4DE-8DB3-46AF-EFAE-C84AA79462E0}"/>
              </a:ext>
            </a:extLst>
          </p:cNvPr>
          <p:cNvGraphicFramePr>
            <a:graphicFrameLocks/>
          </p:cNvGraphicFramePr>
          <p:nvPr>
            <p:extLst>
              <p:ext uri="{D42A27DB-BD31-4B8C-83A1-F6EECF244321}">
                <p14:modId xmlns:p14="http://schemas.microsoft.com/office/powerpoint/2010/main" val="201620618"/>
              </p:ext>
            </p:extLst>
          </p:nvPr>
        </p:nvGraphicFramePr>
        <p:xfrm>
          <a:off x="561497" y="1784606"/>
          <a:ext cx="11069006" cy="29528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373773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4146F5-18FA-7094-6AF3-05CACDBC3B8B}"/>
              </a:ext>
            </a:extLst>
          </p:cNvPr>
          <p:cNvSpPr>
            <a:spLocks noGrp="1"/>
          </p:cNvSpPr>
          <p:nvPr>
            <p:ph type="sldNum" sz="quarter" idx="10"/>
          </p:nvPr>
        </p:nvSpPr>
        <p:spPr/>
        <p:txBody>
          <a:bodyPr/>
          <a:lstStyle/>
          <a:p>
            <a:fld id="{DF3FA0D0-9F87-475A-AC0B-708264F066E5}" type="slidenum">
              <a:rPr lang="en-GB" smtClean="0"/>
              <a:pPr/>
              <a:t>18</a:t>
            </a:fld>
            <a:endParaRPr lang="en-GB" dirty="0"/>
          </a:p>
        </p:txBody>
      </p:sp>
      <p:sp>
        <p:nvSpPr>
          <p:cNvPr id="3" name="SmartArt Placeholder 2">
            <a:extLst>
              <a:ext uri="{FF2B5EF4-FFF2-40B4-BE49-F238E27FC236}">
                <a16:creationId xmlns:a16="http://schemas.microsoft.com/office/drawing/2014/main" id="{42EB6427-27B0-5987-1719-56D7D9CFC12E}"/>
              </a:ext>
            </a:extLst>
          </p:cNvPr>
          <p:cNvSpPr>
            <a:spLocks noGrp="1"/>
          </p:cNvSpPr>
          <p:nvPr>
            <p:ph type="dgm" sz="quarter" idx="14"/>
          </p:nvPr>
        </p:nvSpPr>
        <p:spPr/>
      </p:sp>
      <p:sp>
        <p:nvSpPr>
          <p:cNvPr id="4" name="Title 3">
            <a:extLst>
              <a:ext uri="{FF2B5EF4-FFF2-40B4-BE49-F238E27FC236}">
                <a16:creationId xmlns:a16="http://schemas.microsoft.com/office/drawing/2014/main" id="{42E7C067-F981-5479-6827-10278A2D582C}"/>
              </a:ext>
            </a:extLst>
          </p:cNvPr>
          <p:cNvSpPr>
            <a:spLocks noGrp="1"/>
          </p:cNvSpPr>
          <p:nvPr>
            <p:ph type="title"/>
          </p:nvPr>
        </p:nvSpPr>
        <p:spPr>
          <a:xfrm>
            <a:off x="1344000" y="298676"/>
            <a:ext cx="8190176" cy="1142602"/>
          </a:xfrm>
        </p:spPr>
        <p:txBody>
          <a:bodyPr/>
          <a:lstStyle/>
          <a:p>
            <a:r>
              <a:rPr lang="en-GB" dirty="0"/>
              <a:t>High street and city centre growth signals return to pre-pandemic lifestyles </a:t>
            </a:r>
          </a:p>
        </p:txBody>
      </p:sp>
      <p:sp>
        <p:nvSpPr>
          <p:cNvPr id="7" name="Content Placeholder 6">
            <a:extLst>
              <a:ext uri="{FF2B5EF4-FFF2-40B4-BE49-F238E27FC236}">
                <a16:creationId xmlns:a16="http://schemas.microsoft.com/office/drawing/2014/main" id="{BF437787-0586-3225-541F-C296764342AC}"/>
              </a:ext>
            </a:extLst>
          </p:cNvPr>
          <p:cNvSpPr>
            <a:spLocks noGrp="1"/>
          </p:cNvSpPr>
          <p:nvPr>
            <p:ph sz="quarter" idx="16"/>
          </p:nvPr>
        </p:nvSpPr>
        <p:spPr>
          <a:xfrm>
            <a:off x="561497" y="5443613"/>
            <a:ext cx="11078053" cy="457012"/>
          </a:xfrm>
        </p:spPr>
        <p:txBody>
          <a:bodyPr/>
          <a:lstStyle/>
          <a:p>
            <a:r>
              <a:rPr lang="en-GB" dirty="0"/>
              <a:t>Source: Lumina Intelligence Eating and Drinking Out Panel, data collected 52WE 22.01.2023 and 21.01.2024</a:t>
            </a:r>
          </a:p>
        </p:txBody>
      </p:sp>
      <p:graphicFrame>
        <p:nvGraphicFramePr>
          <p:cNvPr id="8" name="Content Placeholder 10">
            <a:extLst>
              <a:ext uri="{FF2B5EF4-FFF2-40B4-BE49-F238E27FC236}">
                <a16:creationId xmlns:a16="http://schemas.microsoft.com/office/drawing/2014/main" id="{965B7EF5-5189-1239-CDB3-585B8455F903}"/>
              </a:ext>
            </a:extLst>
          </p:cNvPr>
          <p:cNvGraphicFramePr>
            <a:graphicFrameLocks/>
          </p:cNvGraphicFramePr>
          <p:nvPr>
            <p:extLst>
              <p:ext uri="{D42A27DB-BD31-4B8C-83A1-F6EECF244321}">
                <p14:modId xmlns:p14="http://schemas.microsoft.com/office/powerpoint/2010/main" val="2128215553"/>
              </p:ext>
            </p:extLst>
          </p:nvPr>
        </p:nvGraphicFramePr>
        <p:xfrm>
          <a:off x="552448" y="1857290"/>
          <a:ext cx="11087100" cy="365971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7">
            <a:extLst>
              <a:ext uri="{FF2B5EF4-FFF2-40B4-BE49-F238E27FC236}">
                <a16:creationId xmlns:a16="http://schemas.microsoft.com/office/drawing/2014/main" id="{47128002-8E0E-AA44-C88E-ACC9CE80D646}"/>
              </a:ext>
            </a:extLst>
          </p:cNvPr>
          <p:cNvSpPr txBox="1">
            <a:spLocks/>
          </p:cNvSpPr>
          <p:nvPr/>
        </p:nvSpPr>
        <p:spPr>
          <a:xfrm>
            <a:off x="534354" y="1557000"/>
            <a:ext cx="7199312" cy="388486"/>
          </a:xfrm>
          <a:prstGeom prst="rect">
            <a:avLst/>
          </a:prstGeom>
        </p:spPr>
        <p:txBody>
          <a:bodyPr vert="horz" wrap="square" lIns="0" tIns="0" rIns="0" bIns="144000" rtlCol="0">
            <a:spAutoFit/>
          </a:bodyPr>
          <a:lstStyle>
            <a:lvl1pPr marL="0" indent="0" algn="l" defTabSz="914400" rtl="0" eaLnBrk="1" latinLnBrk="0" hangingPunct="1">
              <a:lnSpc>
                <a:spcPts val="2000"/>
              </a:lnSpc>
              <a:spcBef>
                <a:spcPts val="1000"/>
              </a:spcBef>
              <a:buFont typeface="Arial" panose="020B0604020202020204" pitchFamily="34" charset="0"/>
              <a:buNone/>
              <a:defRPr sz="1400" b="0" kern="1200">
                <a:solidFill>
                  <a:schemeClr val="tx1"/>
                </a:solidFill>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0B0B0A"/>
                </a:solidFill>
                <a:effectLst/>
                <a:uLnTx/>
                <a:uFillTx/>
                <a:latin typeface="Tenorite" panose="00000500000000000000" pitchFamily="2" charset="0"/>
                <a:ea typeface="+mn-ea"/>
                <a:cs typeface="+mn-cs"/>
              </a:rPr>
              <a:t>Share of food to go market occasions by area</a:t>
            </a:r>
          </a:p>
        </p:txBody>
      </p:sp>
    </p:spTree>
    <p:extLst>
      <p:ext uri="{BB962C8B-B14F-4D97-AF65-F5344CB8AC3E}">
        <p14:creationId xmlns:p14="http://schemas.microsoft.com/office/powerpoint/2010/main" val="28295906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4146F5-18FA-7094-6AF3-05CACDBC3B8B}"/>
              </a:ext>
            </a:extLst>
          </p:cNvPr>
          <p:cNvSpPr>
            <a:spLocks noGrp="1"/>
          </p:cNvSpPr>
          <p:nvPr>
            <p:ph type="sldNum" sz="quarter" idx="10"/>
          </p:nvPr>
        </p:nvSpPr>
        <p:spPr/>
        <p:txBody>
          <a:bodyPr/>
          <a:lstStyle/>
          <a:p>
            <a:fld id="{DF3FA0D0-9F87-475A-AC0B-708264F066E5}" type="slidenum">
              <a:rPr lang="en-GB" smtClean="0"/>
              <a:pPr/>
              <a:t>19</a:t>
            </a:fld>
            <a:endParaRPr lang="en-GB" dirty="0"/>
          </a:p>
        </p:txBody>
      </p:sp>
      <p:sp>
        <p:nvSpPr>
          <p:cNvPr id="9" name="SmartArt Placeholder 8">
            <a:extLst>
              <a:ext uri="{FF2B5EF4-FFF2-40B4-BE49-F238E27FC236}">
                <a16:creationId xmlns:a16="http://schemas.microsoft.com/office/drawing/2014/main" id="{887783E1-AB72-9D37-13BB-29B80CEE6FD8}"/>
              </a:ext>
            </a:extLst>
          </p:cNvPr>
          <p:cNvSpPr>
            <a:spLocks noGrp="1"/>
          </p:cNvSpPr>
          <p:nvPr>
            <p:ph type="dgm" sz="quarter" idx="14"/>
          </p:nvPr>
        </p:nvSpPr>
        <p:spPr/>
      </p:sp>
      <p:sp>
        <p:nvSpPr>
          <p:cNvPr id="4" name="Title 3">
            <a:extLst>
              <a:ext uri="{FF2B5EF4-FFF2-40B4-BE49-F238E27FC236}">
                <a16:creationId xmlns:a16="http://schemas.microsoft.com/office/drawing/2014/main" id="{42E7C067-F981-5479-6827-10278A2D582C}"/>
              </a:ext>
            </a:extLst>
          </p:cNvPr>
          <p:cNvSpPr>
            <a:spLocks noGrp="1"/>
          </p:cNvSpPr>
          <p:nvPr>
            <p:ph type="title"/>
          </p:nvPr>
        </p:nvSpPr>
        <p:spPr>
          <a:xfrm>
            <a:off x="2496000" y="547975"/>
            <a:ext cx="7038176" cy="644004"/>
          </a:xfrm>
        </p:spPr>
        <p:txBody>
          <a:bodyPr/>
          <a:lstStyle/>
          <a:p>
            <a:r>
              <a:rPr lang="en-GB" dirty="0"/>
              <a:t>Operators seize opportunities in travel hubs</a:t>
            </a:r>
          </a:p>
        </p:txBody>
      </p:sp>
      <p:sp>
        <p:nvSpPr>
          <p:cNvPr id="11" name="Content Placeholder 10">
            <a:extLst>
              <a:ext uri="{FF2B5EF4-FFF2-40B4-BE49-F238E27FC236}">
                <a16:creationId xmlns:a16="http://schemas.microsoft.com/office/drawing/2014/main" id="{E7E8E66A-28C5-D4E0-EA62-808E13132DD0}"/>
              </a:ext>
            </a:extLst>
          </p:cNvPr>
          <p:cNvSpPr>
            <a:spLocks noGrp="1"/>
          </p:cNvSpPr>
          <p:nvPr>
            <p:ph sz="quarter" idx="16"/>
          </p:nvPr>
        </p:nvSpPr>
        <p:spPr>
          <a:xfrm>
            <a:off x="561497" y="5443613"/>
            <a:ext cx="11078053" cy="457012"/>
          </a:xfrm>
        </p:spPr>
        <p:txBody>
          <a:bodyPr/>
          <a:lstStyle/>
          <a:p>
            <a:r>
              <a:rPr lang="en-GB" dirty="0"/>
              <a:t>Source: Lumina Intelligence February 2024</a:t>
            </a:r>
          </a:p>
        </p:txBody>
      </p:sp>
      <p:pic>
        <p:nvPicPr>
          <p:cNvPr id="12" name="Picture 11">
            <a:extLst>
              <a:ext uri="{FF2B5EF4-FFF2-40B4-BE49-F238E27FC236}">
                <a16:creationId xmlns:a16="http://schemas.microsoft.com/office/drawing/2014/main" id="{7AF21082-C0FA-F8E7-9919-DDA4ACB9FD5F}"/>
              </a:ext>
            </a:extLst>
          </p:cNvPr>
          <p:cNvPicPr>
            <a:picLocks noChangeAspect="1"/>
          </p:cNvPicPr>
          <p:nvPr/>
        </p:nvPicPr>
        <p:blipFill>
          <a:blip r:embed="rId3"/>
          <a:stretch>
            <a:fillRect/>
          </a:stretch>
        </p:blipFill>
        <p:spPr>
          <a:xfrm>
            <a:off x="6508019" y="1584277"/>
            <a:ext cx="1286333" cy="1224490"/>
          </a:xfrm>
          <a:prstGeom prst="rect">
            <a:avLst/>
          </a:prstGeom>
        </p:spPr>
      </p:pic>
      <p:pic>
        <p:nvPicPr>
          <p:cNvPr id="13" name="Picture 12">
            <a:extLst>
              <a:ext uri="{FF2B5EF4-FFF2-40B4-BE49-F238E27FC236}">
                <a16:creationId xmlns:a16="http://schemas.microsoft.com/office/drawing/2014/main" id="{8E91908C-FD1A-5DB9-0673-F802F044B580}"/>
              </a:ext>
            </a:extLst>
          </p:cNvPr>
          <p:cNvPicPr>
            <a:picLocks noChangeAspect="1"/>
          </p:cNvPicPr>
          <p:nvPr/>
        </p:nvPicPr>
        <p:blipFill rotWithShape="1">
          <a:blip r:embed="rId4"/>
          <a:srcRect t="32800" b="40929"/>
          <a:stretch/>
        </p:blipFill>
        <p:spPr>
          <a:xfrm>
            <a:off x="3686555" y="4196499"/>
            <a:ext cx="2153329" cy="565701"/>
          </a:xfrm>
          <a:prstGeom prst="rect">
            <a:avLst/>
          </a:prstGeom>
        </p:spPr>
      </p:pic>
      <p:pic>
        <p:nvPicPr>
          <p:cNvPr id="14" name="Picture 13">
            <a:extLst>
              <a:ext uri="{FF2B5EF4-FFF2-40B4-BE49-F238E27FC236}">
                <a16:creationId xmlns:a16="http://schemas.microsoft.com/office/drawing/2014/main" id="{88340099-2068-FABB-C3BD-1A5D2CCBBFF5}"/>
              </a:ext>
            </a:extLst>
          </p:cNvPr>
          <p:cNvPicPr>
            <a:picLocks noChangeAspect="1"/>
          </p:cNvPicPr>
          <p:nvPr/>
        </p:nvPicPr>
        <p:blipFill>
          <a:blip r:embed="rId5"/>
          <a:stretch>
            <a:fillRect/>
          </a:stretch>
        </p:blipFill>
        <p:spPr>
          <a:xfrm>
            <a:off x="2258874" y="2736193"/>
            <a:ext cx="1390095" cy="1053431"/>
          </a:xfrm>
          <a:prstGeom prst="rect">
            <a:avLst/>
          </a:prstGeom>
        </p:spPr>
      </p:pic>
      <p:pic>
        <p:nvPicPr>
          <p:cNvPr id="15" name="Picture 14">
            <a:extLst>
              <a:ext uri="{FF2B5EF4-FFF2-40B4-BE49-F238E27FC236}">
                <a16:creationId xmlns:a16="http://schemas.microsoft.com/office/drawing/2014/main" id="{816432A3-502B-DA6A-4E39-08485B93C7AD}"/>
              </a:ext>
            </a:extLst>
          </p:cNvPr>
          <p:cNvPicPr>
            <a:picLocks noChangeAspect="1"/>
          </p:cNvPicPr>
          <p:nvPr/>
        </p:nvPicPr>
        <p:blipFill rotWithShape="1">
          <a:blip r:embed="rId6"/>
          <a:srcRect l="18226" r="16161"/>
          <a:stretch/>
        </p:blipFill>
        <p:spPr>
          <a:xfrm>
            <a:off x="9470706" y="1542520"/>
            <a:ext cx="1215901" cy="1158217"/>
          </a:xfrm>
          <a:prstGeom prst="rect">
            <a:avLst/>
          </a:prstGeom>
        </p:spPr>
      </p:pic>
      <p:pic>
        <p:nvPicPr>
          <p:cNvPr id="16" name="Picture 15">
            <a:extLst>
              <a:ext uri="{FF2B5EF4-FFF2-40B4-BE49-F238E27FC236}">
                <a16:creationId xmlns:a16="http://schemas.microsoft.com/office/drawing/2014/main" id="{BA612B40-D452-D722-4A8C-3F7C6BD4F05C}"/>
              </a:ext>
            </a:extLst>
          </p:cNvPr>
          <p:cNvPicPr>
            <a:picLocks noChangeAspect="1"/>
          </p:cNvPicPr>
          <p:nvPr/>
        </p:nvPicPr>
        <p:blipFill>
          <a:blip r:embed="rId7"/>
          <a:stretch>
            <a:fillRect/>
          </a:stretch>
        </p:blipFill>
        <p:spPr>
          <a:xfrm>
            <a:off x="8078627" y="2649468"/>
            <a:ext cx="1055756" cy="1055756"/>
          </a:xfrm>
          <a:prstGeom prst="rect">
            <a:avLst/>
          </a:prstGeom>
        </p:spPr>
      </p:pic>
      <p:pic>
        <p:nvPicPr>
          <p:cNvPr id="17" name="Picture 16">
            <a:extLst>
              <a:ext uri="{FF2B5EF4-FFF2-40B4-BE49-F238E27FC236}">
                <a16:creationId xmlns:a16="http://schemas.microsoft.com/office/drawing/2014/main" id="{84F7F6DB-434D-6A63-B990-0B15C8E9AA81}"/>
              </a:ext>
            </a:extLst>
          </p:cNvPr>
          <p:cNvPicPr>
            <a:picLocks noChangeAspect="1"/>
          </p:cNvPicPr>
          <p:nvPr/>
        </p:nvPicPr>
        <p:blipFill>
          <a:blip r:embed="rId8"/>
          <a:stretch>
            <a:fillRect/>
          </a:stretch>
        </p:blipFill>
        <p:spPr>
          <a:xfrm>
            <a:off x="3893562" y="1625362"/>
            <a:ext cx="1147254" cy="1147254"/>
          </a:xfrm>
          <a:prstGeom prst="rect">
            <a:avLst/>
          </a:prstGeom>
        </p:spPr>
      </p:pic>
      <p:pic>
        <p:nvPicPr>
          <p:cNvPr id="18" name="Picture 17">
            <a:extLst>
              <a:ext uri="{FF2B5EF4-FFF2-40B4-BE49-F238E27FC236}">
                <a16:creationId xmlns:a16="http://schemas.microsoft.com/office/drawing/2014/main" id="{2CB60D64-85BE-B5EB-E407-54AF1DE703B0}"/>
              </a:ext>
            </a:extLst>
          </p:cNvPr>
          <p:cNvPicPr>
            <a:picLocks noChangeAspect="1"/>
          </p:cNvPicPr>
          <p:nvPr/>
        </p:nvPicPr>
        <p:blipFill>
          <a:blip r:embed="rId9"/>
          <a:stretch>
            <a:fillRect/>
          </a:stretch>
        </p:blipFill>
        <p:spPr>
          <a:xfrm>
            <a:off x="690272" y="4098400"/>
            <a:ext cx="2026816" cy="675605"/>
          </a:xfrm>
          <a:prstGeom prst="rect">
            <a:avLst/>
          </a:prstGeom>
        </p:spPr>
      </p:pic>
      <p:pic>
        <p:nvPicPr>
          <p:cNvPr id="19" name="Picture 18">
            <a:extLst>
              <a:ext uri="{FF2B5EF4-FFF2-40B4-BE49-F238E27FC236}">
                <a16:creationId xmlns:a16="http://schemas.microsoft.com/office/drawing/2014/main" id="{92C29DFE-50C4-86AF-4CBF-6CA0045EF317}"/>
              </a:ext>
            </a:extLst>
          </p:cNvPr>
          <p:cNvPicPr>
            <a:picLocks noChangeAspect="1"/>
          </p:cNvPicPr>
          <p:nvPr/>
        </p:nvPicPr>
        <p:blipFill>
          <a:blip r:embed="rId10"/>
          <a:stretch>
            <a:fillRect/>
          </a:stretch>
        </p:blipFill>
        <p:spPr>
          <a:xfrm>
            <a:off x="5237930" y="2485587"/>
            <a:ext cx="1387029" cy="1169728"/>
          </a:xfrm>
          <a:prstGeom prst="rect">
            <a:avLst/>
          </a:prstGeom>
        </p:spPr>
      </p:pic>
      <p:pic>
        <p:nvPicPr>
          <p:cNvPr id="20" name="Picture 2" descr="Popeyes Logo and symbol, meaning, history, PNG, brand">
            <a:extLst>
              <a:ext uri="{FF2B5EF4-FFF2-40B4-BE49-F238E27FC236}">
                <a16:creationId xmlns:a16="http://schemas.microsoft.com/office/drawing/2014/main" id="{BC81A5E2-F011-90CB-8EF8-34E34AFC701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0084" b="27785"/>
          <a:stretch/>
        </p:blipFill>
        <p:spPr bwMode="auto">
          <a:xfrm>
            <a:off x="7808650" y="4957692"/>
            <a:ext cx="2118551" cy="58805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C66C5587-F710-0B00-1BDD-89D296AA9B21}"/>
              </a:ext>
            </a:extLst>
          </p:cNvPr>
          <p:cNvPicPr>
            <a:picLocks noChangeAspect="1"/>
          </p:cNvPicPr>
          <p:nvPr/>
        </p:nvPicPr>
        <p:blipFill>
          <a:blip r:embed="rId12"/>
          <a:stretch>
            <a:fillRect/>
          </a:stretch>
        </p:blipFill>
        <p:spPr>
          <a:xfrm>
            <a:off x="6456290" y="3953689"/>
            <a:ext cx="2026598" cy="891703"/>
          </a:xfrm>
          <a:prstGeom prst="rect">
            <a:avLst/>
          </a:prstGeom>
        </p:spPr>
      </p:pic>
      <p:pic>
        <p:nvPicPr>
          <p:cNvPr id="22" name="Picture 21">
            <a:extLst>
              <a:ext uri="{FF2B5EF4-FFF2-40B4-BE49-F238E27FC236}">
                <a16:creationId xmlns:a16="http://schemas.microsoft.com/office/drawing/2014/main" id="{24CBD2AC-FA14-2D87-0E28-3A3E2EE5B298}"/>
              </a:ext>
            </a:extLst>
          </p:cNvPr>
          <p:cNvPicPr>
            <a:picLocks noChangeAspect="1"/>
          </p:cNvPicPr>
          <p:nvPr/>
        </p:nvPicPr>
        <p:blipFill>
          <a:blip r:embed="rId13"/>
          <a:stretch>
            <a:fillRect/>
          </a:stretch>
        </p:blipFill>
        <p:spPr>
          <a:xfrm flipH="1">
            <a:off x="1128000" y="1625362"/>
            <a:ext cx="1151360" cy="1165752"/>
          </a:xfrm>
          <a:prstGeom prst="rect">
            <a:avLst/>
          </a:prstGeom>
        </p:spPr>
      </p:pic>
      <p:pic>
        <p:nvPicPr>
          <p:cNvPr id="23" name="Picture 22">
            <a:extLst>
              <a:ext uri="{FF2B5EF4-FFF2-40B4-BE49-F238E27FC236}">
                <a16:creationId xmlns:a16="http://schemas.microsoft.com/office/drawing/2014/main" id="{D9903DDD-A32E-63DB-E5DC-30D414248124}"/>
              </a:ext>
            </a:extLst>
          </p:cNvPr>
          <p:cNvPicPr>
            <a:picLocks noChangeAspect="1"/>
          </p:cNvPicPr>
          <p:nvPr/>
        </p:nvPicPr>
        <p:blipFill rotWithShape="1">
          <a:blip r:embed="rId14"/>
          <a:srcRect t="18155" b="19871"/>
          <a:stretch/>
        </p:blipFill>
        <p:spPr>
          <a:xfrm>
            <a:off x="2258874" y="4850485"/>
            <a:ext cx="2026598" cy="706485"/>
          </a:xfrm>
          <a:prstGeom prst="rect">
            <a:avLst/>
          </a:prstGeom>
        </p:spPr>
      </p:pic>
      <p:pic>
        <p:nvPicPr>
          <p:cNvPr id="24" name="Picture 23">
            <a:extLst>
              <a:ext uri="{FF2B5EF4-FFF2-40B4-BE49-F238E27FC236}">
                <a16:creationId xmlns:a16="http://schemas.microsoft.com/office/drawing/2014/main" id="{657AA20A-FEBF-3508-9686-912BB2044BB5}"/>
              </a:ext>
            </a:extLst>
          </p:cNvPr>
          <p:cNvPicPr>
            <a:picLocks noChangeAspect="1"/>
          </p:cNvPicPr>
          <p:nvPr/>
        </p:nvPicPr>
        <p:blipFill>
          <a:blip r:embed="rId15"/>
          <a:stretch>
            <a:fillRect/>
          </a:stretch>
        </p:blipFill>
        <p:spPr>
          <a:xfrm>
            <a:off x="9288669" y="4066152"/>
            <a:ext cx="2027353" cy="726205"/>
          </a:xfrm>
          <a:prstGeom prst="rect">
            <a:avLst/>
          </a:prstGeom>
        </p:spPr>
      </p:pic>
    </p:spTree>
    <p:extLst>
      <p:ext uri="{BB962C8B-B14F-4D97-AF65-F5344CB8AC3E}">
        <p14:creationId xmlns:p14="http://schemas.microsoft.com/office/powerpoint/2010/main" val="3178900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martArt Placeholder 4">
            <a:extLst>
              <a:ext uri="{FF2B5EF4-FFF2-40B4-BE49-F238E27FC236}">
                <a16:creationId xmlns:a16="http://schemas.microsoft.com/office/drawing/2014/main" id="{C2FF8B18-00C9-C91A-249B-06925F6F1235}"/>
              </a:ext>
            </a:extLst>
          </p:cNvPr>
          <p:cNvSpPr>
            <a:spLocks noGrp="1"/>
          </p:cNvSpPr>
          <p:nvPr>
            <p:ph type="dgm" sz="quarter" idx="14"/>
          </p:nvPr>
        </p:nvSpPr>
        <p:spPr/>
      </p:sp>
      <p:sp>
        <p:nvSpPr>
          <p:cNvPr id="4" name="Title 3">
            <a:extLst>
              <a:ext uri="{FF2B5EF4-FFF2-40B4-BE49-F238E27FC236}">
                <a16:creationId xmlns:a16="http://schemas.microsoft.com/office/drawing/2014/main" id="{CF7CE048-4660-A416-40F5-B927B16D9834}"/>
              </a:ext>
            </a:extLst>
          </p:cNvPr>
          <p:cNvSpPr>
            <a:spLocks noGrp="1"/>
          </p:cNvSpPr>
          <p:nvPr>
            <p:ph type="title"/>
          </p:nvPr>
        </p:nvSpPr>
        <p:spPr>
          <a:xfrm>
            <a:off x="2496000" y="552675"/>
            <a:ext cx="6912000" cy="644004"/>
          </a:xfrm>
        </p:spPr>
        <p:txBody>
          <a:bodyPr/>
          <a:lstStyle/>
          <a:p>
            <a:r>
              <a:rPr lang="en-GB" dirty="0"/>
              <a:t>Five key trends shaping food to go</a:t>
            </a:r>
          </a:p>
        </p:txBody>
      </p:sp>
      <p:pic>
        <p:nvPicPr>
          <p:cNvPr id="25" name="Picture Placeholder 24" descr="Upward trend outline">
            <a:extLst>
              <a:ext uri="{FF2B5EF4-FFF2-40B4-BE49-F238E27FC236}">
                <a16:creationId xmlns:a16="http://schemas.microsoft.com/office/drawing/2014/main" id="{155C4FAC-0994-01F9-0F01-438AA14A99A7}"/>
              </a:ext>
            </a:extLst>
          </p:cNvPr>
          <p:cNvPicPr>
            <a:picLocks noGrp="1" noChangeAspect="1"/>
          </p:cNvPicPr>
          <p:nvPr>
            <p:ph type="pic" sz="quarter" idx="33"/>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8688" y="2173898"/>
            <a:ext cx="837497" cy="837497"/>
          </a:xfrm>
        </p:spPr>
      </p:pic>
      <p:sp>
        <p:nvSpPr>
          <p:cNvPr id="8" name="Text Placeholder 7">
            <a:extLst>
              <a:ext uri="{FF2B5EF4-FFF2-40B4-BE49-F238E27FC236}">
                <a16:creationId xmlns:a16="http://schemas.microsoft.com/office/drawing/2014/main" id="{E9330D34-0D7A-9917-E5AA-D4752A547CEF}"/>
              </a:ext>
            </a:extLst>
          </p:cNvPr>
          <p:cNvSpPr>
            <a:spLocks noGrp="1"/>
          </p:cNvSpPr>
          <p:nvPr>
            <p:ph type="body" sz="quarter" idx="34"/>
          </p:nvPr>
        </p:nvSpPr>
        <p:spPr/>
        <p:txBody>
          <a:bodyPr/>
          <a:lstStyle/>
          <a:p>
            <a:r>
              <a:rPr lang="en-GB" dirty="0"/>
              <a:t>Growth expectations </a:t>
            </a:r>
          </a:p>
        </p:txBody>
      </p:sp>
      <p:sp>
        <p:nvSpPr>
          <p:cNvPr id="10" name="Text Placeholder 9">
            <a:extLst>
              <a:ext uri="{FF2B5EF4-FFF2-40B4-BE49-F238E27FC236}">
                <a16:creationId xmlns:a16="http://schemas.microsoft.com/office/drawing/2014/main" id="{70C5B46A-67D6-543D-5E9A-E3C17CEB1127}"/>
              </a:ext>
            </a:extLst>
          </p:cNvPr>
          <p:cNvSpPr>
            <a:spLocks noGrp="1"/>
          </p:cNvSpPr>
          <p:nvPr>
            <p:ph type="body" sz="quarter" idx="36"/>
          </p:nvPr>
        </p:nvSpPr>
        <p:spPr/>
        <p:txBody>
          <a:bodyPr/>
          <a:lstStyle/>
          <a:p>
            <a:r>
              <a:rPr lang="en-GB" dirty="0"/>
              <a:t>Nuanced healthier eating </a:t>
            </a:r>
          </a:p>
        </p:txBody>
      </p:sp>
      <p:sp>
        <p:nvSpPr>
          <p:cNvPr id="12" name="Text Placeholder 11">
            <a:extLst>
              <a:ext uri="{FF2B5EF4-FFF2-40B4-BE49-F238E27FC236}">
                <a16:creationId xmlns:a16="http://schemas.microsoft.com/office/drawing/2014/main" id="{67DEA71C-735C-AA4E-7CD9-1133C9E98921}"/>
              </a:ext>
            </a:extLst>
          </p:cNvPr>
          <p:cNvSpPr>
            <a:spLocks noGrp="1"/>
          </p:cNvSpPr>
          <p:nvPr>
            <p:ph type="body" sz="quarter" idx="38"/>
          </p:nvPr>
        </p:nvSpPr>
        <p:spPr/>
        <p:txBody>
          <a:bodyPr/>
          <a:lstStyle/>
          <a:p>
            <a:r>
              <a:rPr lang="en-GB" dirty="0"/>
              <a:t>Digital innovation </a:t>
            </a:r>
          </a:p>
        </p:txBody>
      </p:sp>
      <p:sp>
        <p:nvSpPr>
          <p:cNvPr id="14" name="Text Placeholder 13">
            <a:extLst>
              <a:ext uri="{FF2B5EF4-FFF2-40B4-BE49-F238E27FC236}">
                <a16:creationId xmlns:a16="http://schemas.microsoft.com/office/drawing/2014/main" id="{4329F01E-DFB3-AD02-2366-D022C21627F2}"/>
              </a:ext>
            </a:extLst>
          </p:cNvPr>
          <p:cNvSpPr>
            <a:spLocks noGrp="1"/>
          </p:cNvSpPr>
          <p:nvPr>
            <p:ph type="body" sz="quarter" idx="40"/>
          </p:nvPr>
        </p:nvSpPr>
        <p:spPr/>
        <p:txBody>
          <a:bodyPr/>
          <a:lstStyle/>
          <a:p>
            <a:r>
              <a:rPr lang="en-GB" dirty="0"/>
              <a:t>Partnerships </a:t>
            </a:r>
          </a:p>
        </p:txBody>
      </p:sp>
      <p:sp>
        <p:nvSpPr>
          <p:cNvPr id="16" name="Text Placeholder 15">
            <a:extLst>
              <a:ext uri="{FF2B5EF4-FFF2-40B4-BE49-F238E27FC236}">
                <a16:creationId xmlns:a16="http://schemas.microsoft.com/office/drawing/2014/main" id="{3D56570C-4370-D1CF-A16D-C0B1749B42F0}"/>
              </a:ext>
            </a:extLst>
          </p:cNvPr>
          <p:cNvSpPr>
            <a:spLocks noGrp="1"/>
          </p:cNvSpPr>
          <p:nvPr>
            <p:ph type="body" sz="quarter" idx="42"/>
          </p:nvPr>
        </p:nvSpPr>
        <p:spPr/>
        <p:txBody>
          <a:bodyPr/>
          <a:lstStyle/>
          <a:p>
            <a:r>
              <a:rPr lang="en-GB" dirty="0"/>
              <a:t>Multiple formats </a:t>
            </a:r>
          </a:p>
        </p:txBody>
      </p:sp>
      <p:sp>
        <p:nvSpPr>
          <p:cNvPr id="18" name="Text Placeholder 17">
            <a:extLst>
              <a:ext uri="{FF2B5EF4-FFF2-40B4-BE49-F238E27FC236}">
                <a16:creationId xmlns:a16="http://schemas.microsoft.com/office/drawing/2014/main" id="{297C7985-BFD4-13E3-8973-CE1C96277E94}"/>
              </a:ext>
            </a:extLst>
          </p:cNvPr>
          <p:cNvSpPr>
            <a:spLocks noGrp="1"/>
          </p:cNvSpPr>
          <p:nvPr>
            <p:ph type="body" sz="quarter" idx="44"/>
          </p:nvPr>
        </p:nvSpPr>
        <p:spPr/>
        <p:txBody>
          <a:bodyPr/>
          <a:lstStyle/>
          <a:p>
            <a:r>
              <a:rPr lang="en-GB" dirty="0"/>
              <a:t>Sustainability </a:t>
            </a:r>
          </a:p>
        </p:txBody>
      </p:sp>
      <p:pic>
        <p:nvPicPr>
          <p:cNvPr id="19" name="Picture Placeholder 18" descr="Apple with solid fill">
            <a:extLst>
              <a:ext uri="{FF2B5EF4-FFF2-40B4-BE49-F238E27FC236}">
                <a16:creationId xmlns:a16="http://schemas.microsoft.com/office/drawing/2014/main" id="{9F80000E-7B4C-A792-7CD3-61EC596B9B26}"/>
              </a:ext>
            </a:extLst>
          </p:cNvPr>
          <p:cNvPicPr>
            <a:picLocks noGrp="1" noChangeAspect="1"/>
          </p:cNvPicPr>
          <p:nvPr>
            <p:ph type="pic" sz="quarter" idx="35"/>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10" b="110"/>
          <a:stretch>
            <a:fillRect/>
          </a:stretch>
        </p:blipFill>
        <p:spPr>
          <a:xfrm>
            <a:off x="741363" y="3616325"/>
            <a:ext cx="720725" cy="719138"/>
          </a:xfrm>
          <a:prstGeom prst="rect">
            <a:avLst/>
          </a:prstGeom>
        </p:spPr>
      </p:pic>
      <p:pic>
        <p:nvPicPr>
          <p:cNvPr id="20" name="Picture Placeholder 19">
            <a:extLst>
              <a:ext uri="{FF2B5EF4-FFF2-40B4-BE49-F238E27FC236}">
                <a16:creationId xmlns:a16="http://schemas.microsoft.com/office/drawing/2014/main" id="{509C98D3-3C14-C7D4-4350-AE3FE2655314}"/>
              </a:ext>
            </a:extLst>
          </p:cNvPr>
          <p:cNvPicPr>
            <a:picLocks noGrp="1" noChangeAspect="1"/>
          </p:cNvPicPr>
          <p:nvPr>
            <p:ph type="pic" sz="quarter" idx="37"/>
          </p:nvPr>
        </p:nvPicPr>
        <p:blipFill>
          <a:blip r:embed="rId6">
            <a:alphaModFix/>
            <a:duotone>
              <a:schemeClr val="bg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Lst>
          </a:blip>
          <a:srcRect/>
          <a:stretch>
            <a:fillRect/>
          </a:stretch>
        </p:blipFill>
        <p:spPr>
          <a:xfrm>
            <a:off x="741363" y="4981575"/>
            <a:ext cx="720725" cy="720725"/>
          </a:xfrm>
          <a:prstGeom prst="rect">
            <a:avLst/>
          </a:prstGeom>
        </p:spPr>
      </p:pic>
      <p:pic>
        <p:nvPicPr>
          <p:cNvPr id="21" name="Picture Placeholder 20">
            <a:extLst>
              <a:ext uri="{FF2B5EF4-FFF2-40B4-BE49-F238E27FC236}">
                <a16:creationId xmlns:a16="http://schemas.microsoft.com/office/drawing/2014/main" id="{90482E19-601B-4EAA-1433-B3CF0F7306FE}"/>
              </a:ext>
            </a:extLst>
          </p:cNvPr>
          <p:cNvPicPr>
            <a:picLocks noGrp="1" noChangeAspect="1"/>
          </p:cNvPicPr>
          <p:nvPr>
            <p:ph type="pic" sz="quarter" idx="39"/>
          </p:nvPr>
        </p:nvPicPr>
        <p:blipFill>
          <a:blip r:embed="rId8">
            <a:lum bright="70000" contrast="-70000"/>
          </a:blip>
          <a:srcRect/>
          <a:stretch>
            <a:fillRect/>
          </a:stretch>
        </p:blipFill>
        <p:spPr>
          <a:xfrm>
            <a:off x="6562725" y="2244725"/>
            <a:ext cx="720725" cy="720725"/>
          </a:xfrm>
          <a:prstGeom prst="rect">
            <a:avLst/>
          </a:prstGeom>
        </p:spPr>
      </p:pic>
      <p:pic>
        <p:nvPicPr>
          <p:cNvPr id="22" name="Picture Placeholder 21">
            <a:extLst>
              <a:ext uri="{FF2B5EF4-FFF2-40B4-BE49-F238E27FC236}">
                <a16:creationId xmlns:a16="http://schemas.microsoft.com/office/drawing/2014/main" id="{7CDA6C07-8A40-906E-8F55-BD3D3FFC12F4}"/>
              </a:ext>
            </a:extLst>
          </p:cNvPr>
          <p:cNvPicPr>
            <a:picLocks noGrp="1" noChangeAspect="1"/>
          </p:cNvPicPr>
          <p:nvPr>
            <p:ph type="pic" sz="quarter" idx="41"/>
          </p:nvPr>
        </p:nvPicPr>
        <p:blipFill>
          <a:blip r:embed="rId9">
            <a:lum bright="70000" contrast="-70000"/>
          </a:blip>
          <a:srcRect t="110" b="110"/>
          <a:stretch>
            <a:fillRect/>
          </a:stretch>
        </p:blipFill>
        <p:spPr>
          <a:xfrm>
            <a:off x="6562725" y="3611563"/>
            <a:ext cx="720725" cy="719137"/>
          </a:xfrm>
          <a:prstGeom prst="rect">
            <a:avLst/>
          </a:prstGeom>
        </p:spPr>
      </p:pic>
      <p:pic>
        <p:nvPicPr>
          <p:cNvPr id="23" name="Content Placeholder 8" descr="Sustainability outline">
            <a:extLst>
              <a:ext uri="{FF2B5EF4-FFF2-40B4-BE49-F238E27FC236}">
                <a16:creationId xmlns:a16="http://schemas.microsoft.com/office/drawing/2014/main" id="{CF02FD91-9DC7-AACD-84A0-6701457BC99D}"/>
              </a:ext>
            </a:extLst>
          </p:cNvPr>
          <p:cNvPicPr>
            <a:picLocks noGrp="1" noChangeAspect="1"/>
          </p:cNvPicPr>
          <p:nvPr>
            <p:ph type="pic" sz="quarter" idx="43"/>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562725" y="4976813"/>
            <a:ext cx="720725" cy="720725"/>
          </a:xfrm>
          <a:prstGeom prst="rect">
            <a:avLst/>
          </a:prstGeom>
          <a:noFill/>
        </p:spPr>
      </p:pic>
    </p:spTree>
    <p:extLst>
      <p:ext uri="{BB962C8B-B14F-4D97-AF65-F5344CB8AC3E}">
        <p14:creationId xmlns:p14="http://schemas.microsoft.com/office/powerpoint/2010/main" val="93512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A0BC09-3AAA-D8B3-0330-7A219854CEAF}"/>
              </a:ext>
            </a:extLst>
          </p:cNvPr>
          <p:cNvSpPr>
            <a:spLocks noGrp="1"/>
          </p:cNvSpPr>
          <p:nvPr>
            <p:ph type="sldNum" sz="quarter" idx="10"/>
          </p:nvPr>
        </p:nvSpPr>
        <p:spPr/>
        <p:txBody>
          <a:bodyPr/>
          <a:lstStyle/>
          <a:p>
            <a:fld id="{DF3FA0D0-9F87-475A-AC0B-708264F066E5}" type="slidenum">
              <a:rPr lang="en-GB" smtClean="0"/>
              <a:pPr/>
              <a:t>20</a:t>
            </a:fld>
            <a:endParaRPr lang="en-GB" dirty="0"/>
          </a:p>
        </p:txBody>
      </p:sp>
      <p:sp>
        <p:nvSpPr>
          <p:cNvPr id="11" name="SmartArt Placeholder 10">
            <a:extLst>
              <a:ext uri="{FF2B5EF4-FFF2-40B4-BE49-F238E27FC236}">
                <a16:creationId xmlns:a16="http://schemas.microsoft.com/office/drawing/2014/main" id="{56F8C84C-5264-AD82-907B-49DE1A731409}"/>
              </a:ext>
            </a:extLst>
          </p:cNvPr>
          <p:cNvSpPr>
            <a:spLocks noGrp="1"/>
          </p:cNvSpPr>
          <p:nvPr>
            <p:ph type="dgm" sz="quarter" idx="14"/>
          </p:nvPr>
        </p:nvSpPr>
        <p:spPr/>
      </p:sp>
      <p:sp>
        <p:nvSpPr>
          <p:cNvPr id="9" name="Title 8">
            <a:extLst>
              <a:ext uri="{FF2B5EF4-FFF2-40B4-BE49-F238E27FC236}">
                <a16:creationId xmlns:a16="http://schemas.microsoft.com/office/drawing/2014/main" id="{B1893198-0D30-06D2-F3B1-8576C6A71354}"/>
              </a:ext>
            </a:extLst>
          </p:cNvPr>
          <p:cNvSpPr>
            <a:spLocks noGrp="1"/>
          </p:cNvSpPr>
          <p:nvPr>
            <p:ph type="title"/>
          </p:nvPr>
        </p:nvSpPr>
        <p:spPr>
          <a:xfrm>
            <a:off x="567173" y="1243929"/>
            <a:ext cx="5247167" cy="1641200"/>
          </a:xfrm>
        </p:spPr>
        <p:txBody>
          <a:bodyPr/>
          <a:lstStyle/>
          <a:p>
            <a:r>
              <a:rPr lang="en-GB" dirty="0"/>
              <a:t>Transport investment will bring opportunities for food to go operators </a:t>
            </a:r>
          </a:p>
        </p:txBody>
      </p:sp>
      <p:sp>
        <p:nvSpPr>
          <p:cNvPr id="10" name="Content Placeholder 9">
            <a:extLst>
              <a:ext uri="{FF2B5EF4-FFF2-40B4-BE49-F238E27FC236}">
                <a16:creationId xmlns:a16="http://schemas.microsoft.com/office/drawing/2014/main" id="{15F98238-DAB8-CCB6-A470-ADABC249449E}"/>
              </a:ext>
            </a:extLst>
          </p:cNvPr>
          <p:cNvSpPr>
            <a:spLocks noGrp="1"/>
          </p:cNvSpPr>
          <p:nvPr>
            <p:ph sz="quarter" idx="12"/>
          </p:nvPr>
        </p:nvSpPr>
        <p:spPr>
          <a:xfrm>
            <a:off x="552450" y="3571950"/>
            <a:ext cx="5247166" cy="923330"/>
          </a:xfrm>
        </p:spPr>
        <p:txBody>
          <a:bodyPr/>
          <a:lstStyle/>
          <a:p>
            <a:r>
              <a:rPr lang="en-GB" sz="2000" dirty="0"/>
              <a:t>Network Rail announced </a:t>
            </a:r>
            <a:r>
              <a:rPr lang="en-GB" sz="2000" b="1" dirty="0"/>
              <a:t>£43.1bn </a:t>
            </a:r>
            <a:r>
              <a:rPr lang="en-GB" sz="2000" dirty="0"/>
              <a:t>of funding plans for investment into UK railway infrastructure from </a:t>
            </a:r>
            <a:r>
              <a:rPr lang="en-GB" sz="2000" b="1" dirty="0"/>
              <a:t>2024-2029*</a:t>
            </a:r>
            <a:r>
              <a:rPr lang="en-GB" sz="2000" dirty="0"/>
              <a:t>.  </a:t>
            </a:r>
            <a:endParaRPr lang="en-GB" dirty="0"/>
          </a:p>
        </p:txBody>
      </p:sp>
      <p:sp>
        <p:nvSpPr>
          <p:cNvPr id="12" name="Content Placeholder 11">
            <a:extLst>
              <a:ext uri="{FF2B5EF4-FFF2-40B4-BE49-F238E27FC236}">
                <a16:creationId xmlns:a16="http://schemas.microsoft.com/office/drawing/2014/main" id="{922E58E8-3793-99B9-5257-8FD04162FA2E}"/>
              </a:ext>
            </a:extLst>
          </p:cNvPr>
          <p:cNvSpPr>
            <a:spLocks noGrp="1"/>
          </p:cNvSpPr>
          <p:nvPr>
            <p:ph sz="quarter" idx="16"/>
          </p:nvPr>
        </p:nvSpPr>
        <p:spPr>
          <a:xfrm>
            <a:off x="561497" y="5443613"/>
            <a:ext cx="11069005" cy="457012"/>
          </a:xfrm>
        </p:spPr>
        <p:txBody>
          <a:bodyPr/>
          <a:lstStyle/>
          <a:p>
            <a:r>
              <a:rPr lang="en-GB" dirty="0"/>
              <a:t>Source: Network Rail, 2024</a:t>
            </a:r>
          </a:p>
        </p:txBody>
      </p:sp>
      <p:pic>
        <p:nvPicPr>
          <p:cNvPr id="15" name="Picture Placeholder 14">
            <a:extLst>
              <a:ext uri="{FF2B5EF4-FFF2-40B4-BE49-F238E27FC236}">
                <a16:creationId xmlns:a16="http://schemas.microsoft.com/office/drawing/2014/main" id="{C12E3D87-4949-01CC-48E2-DAF0A7A1CF1F}"/>
              </a:ext>
            </a:extLst>
          </p:cNvPr>
          <p:cNvPicPr>
            <a:picLocks noGrp="1" noChangeAspect="1"/>
          </p:cNvPicPr>
          <p:nvPr>
            <p:ph type="pic" sz="quarter" idx="31"/>
          </p:nvPr>
        </p:nvPicPr>
        <p:blipFill rotWithShape="1">
          <a:blip r:embed="rId3"/>
          <a:srcRect t="30310" b="30310"/>
          <a:stretch/>
        </p:blipFill>
        <p:spPr>
          <a:xfrm>
            <a:off x="6391275" y="549275"/>
            <a:ext cx="5248275" cy="2303463"/>
          </a:xfrm>
          <a:prstGeom prst="rect">
            <a:avLst/>
          </a:prstGeom>
        </p:spPr>
      </p:pic>
      <p:pic>
        <p:nvPicPr>
          <p:cNvPr id="14" name="Picture Placeholder 13">
            <a:extLst>
              <a:ext uri="{FF2B5EF4-FFF2-40B4-BE49-F238E27FC236}">
                <a16:creationId xmlns:a16="http://schemas.microsoft.com/office/drawing/2014/main" id="{1CE7540E-C663-79C8-8E8F-DF40C6A7A9C9}"/>
              </a:ext>
            </a:extLst>
          </p:cNvPr>
          <p:cNvPicPr>
            <a:picLocks noChangeAspect="1"/>
          </p:cNvPicPr>
          <p:nvPr/>
        </p:nvPicPr>
        <p:blipFill rotWithShape="1">
          <a:blip r:embed="rId4"/>
          <a:srcRect l="22" t="5084" r="22" b="52844"/>
          <a:stretch/>
        </p:blipFill>
        <p:spPr>
          <a:xfrm>
            <a:off x="6390797" y="3151414"/>
            <a:ext cx="5248751" cy="2304000"/>
          </a:xfrm>
          <a:prstGeom prst="rect">
            <a:avLst/>
          </a:prstGeom>
        </p:spPr>
      </p:pic>
    </p:spTree>
    <p:extLst>
      <p:ext uri="{BB962C8B-B14F-4D97-AF65-F5344CB8AC3E}">
        <p14:creationId xmlns:p14="http://schemas.microsoft.com/office/powerpoint/2010/main" val="3022216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4146F5-18FA-7094-6AF3-05CACDBC3B8B}"/>
              </a:ext>
            </a:extLst>
          </p:cNvPr>
          <p:cNvSpPr>
            <a:spLocks noGrp="1"/>
          </p:cNvSpPr>
          <p:nvPr>
            <p:ph type="sldNum" sz="quarter" idx="10"/>
          </p:nvPr>
        </p:nvSpPr>
        <p:spPr/>
        <p:txBody>
          <a:bodyPr/>
          <a:lstStyle/>
          <a:p>
            <a:fld id="{DF3FA0D0-9F87-475A-AC0B-708264F066E5}" type="slidenum">
              <a:rPr lang="en-GB" smtClean="0"/>
              <a:pPr/>
              <a:t>21</a:t>
            </a:fld>
            <a:endParaRPr lang="en-GB" dirty="0"/>
          </a:p>
        </p:txBody>
      </p:sp>
      <p:sp>
        <p:nvSpPr>
          <p:cNvPr id="3" name="SmartArt Placeholder 2">
            <a:extLst>
              <a:ext uri="{FF2B5EF4-FFF2-40B4-BE49-F238E27FC236}">
                <a16:creationId xmlns:a16="http://schemas.microsoft.com/office/drawing/2014/main" id="{42EB6427-27B0-5987-1719-56D7D9CFC12E}"/>
              </a:ext>
            </a:extLst>
          </p:cNvPr>
          <p:cNvSpPr>
            <a:spLocks noGrp="1"/>
          </p:cNvSpPr>
          <p:nvPr>
            <p:ph type="dgm" sz="quarter" idx="14"/>
          </p:nvPr>
        </p:nvSpPr>
        <p:spPr/>
      </p:sp>
      <p:sp>
        <p:nvSpPr>
          <p:cNvPr id="4" name="Title 3">
            <a:extLst>
              <a:ext uri="{FF2B5EF4-FFF2-40B4-BE49-F238E27FC236}">
                <a16:creationId xmlns:a16="http://schemas.microsoft.com/office/drawing/2014/main" id="{42E7C067-F981-5479-6827-10278A2D582C}"/>
              </a:ext>
            </a:extLst>
          </p:cNvPr>
          <p:cNvSpPr>
            <a:spLocks noGrp="1"/>
          </p:cNvSpPr>
          <p:nvPr>
            <p:ph type="title"/>
          </p:nvPr>
        </p:nvSpPr>
        <p:spPr>
          <a:xfrm>
            <a:off x="1992000" y="547975"/>
            <a:ext cx="7704000" cy="644004"/>
          </a:xfrm>
        </p:spPr>
        <p:txBody>
          <a:bodyPr/>
          <a:lstStyle/>
          <a:p>
            <a:r>
              <a:rPr lang="en-GB" dirty="0"/>
              <a:t>Sustainability is a business priority</a:t>
            </a:r>
          </a:p>
        </p:txBody>
      </p:sp>
      <p:sp>
        <p:nvSpPr>
          <p:cNvPr id="6" name="Content Placeholder 5">
            <a:extLst>
              <a:ext uri="{FF2B5EF4-FFF2-40B4-BE49-F238E27FC236}">
                <a16:creationId xmlns:a16="http://schemas.microsoft.com/office/drawing/2014/main" id="{7C1F8DD1-3781-8A7F-FB5D-E4DD83793CA8}"/>
              </a:ext>
            </a:extLst>
          </p:cNvPr>
          <p:cNvSpPr>
            <a:spLocks noGrp="1"/>
          </p:cNvSpPr>
          <p:nvPr>
            <p:ph sz="quarter" idx="15"/>
          </p:nvPr>
        </p:nvSpPr>
        <p:spPr>
          <a:xfrm>
            <a:off x="6383339" y="4676253"/>
            <a:ext cx="5247164" cy="443198"/>
          </a:xfrm>
        </p:spPr>
        <p:txBody>
          <a:bodyPr/>
          <a:lstStyle/>
          <a:p>
            <a:r>
              <a:rPr lang="en-GB" b="1" dirty="0"/>
              <a:t>Gail’s Bakery – Finalist in the Sustainability category for MCA Hospitality Awards 2024</a:t>
            </a:r>
          </a:p>
        </p:txBody>
      </p:sp>
      <p:sp>
        <p:nvSpPr>
          <p:cNvPr id="7" name="Content Placeholder 6">
            <a:extLst>
              <a:ext uri="{FF2B5EF4-FFF2-40B4-BE49-F238E27FC236}">
                <a16:creationId xmlns:a16="http://schemas.microsoft.com/office/drawing/2014/main" id="{BF437787-0586-3225-541F-C296764342AC}"/>
              </a:ext>
            </a:extLst>
          </p:cNvPr>
          <p:cNvSpPr>
            <a:spLocks noGrp="1"/>
          </p:cNvSpPr>
          <p:nvPr>
            <p:ph sz="quarter" idx="16"/>
          </p:nvPr>
        </p:nvSpPr>
        <p:spPr>
          <a:xfrm>
            <a:off x="561497" y="5443613"/>
            <a:ext cx="11078053" cy="457012"/>
          </a:xfrm>
        </p:spPr>
        <p:txBody>
          <a:bodyPr/>
          <a:lstStyle/>
          <a:p>
            <a:r>
              <a:rPr lang="en-GB" dirty="0"/>
              <a:t>Source: </a:t>
            </a:r>
            <a:r>
              <a:rPr lang="fr-FR" dirty="0"/>
              <a:t>Lumina Intelligence </a:t>
            </a:r>
            <a:r>
              <a:rPr lang="en-GB" dirty="0"/>
              <a:t>Top of Mind Business Leaders Survey, August 2023, MCA, February 2024 </a:t>
            </a:r>
          </a:p>
        </p:txBody>
      </p:sp>
      <p:graphicFrame>
        <p:nvGraphicFramePr>
          <p:cNvPr id="8" name="Content Placeholder 14">
            <a:extLst>
              <a:ext uri="{FF2B5EF4-FFF2-40B4-BE49-F238E27FC236}">
                <a16:creationId xmlns:a16="http://schemas.microsoft.com/office/drawing/2014/main" id="{045CC80C-FCAE-D7CE-C2F7-0E53C2CBE755}"/>
              </a:ext>
            </a:extLst>
          </p:cNvPr>
          <p:cNvGraphicFramePr>
            <a:graphicFrameLocks/>
          </p:cNvGraphicFramePr>
          <p:nvPr>
            <p:extLst>
              <p:ext uri="{D42A27DB-BD31-4B8C-83A1-F6EECF244321}">
                <p14:modId xmlns:p14="http://schemas.microsoft.com/office/powerpoint/2010/main" val="2403015413"/>
              </p:ext>
            </p:extLst>
          </p:nvPr>
        </p:nvGraphicFramePr>
        <p:xfrm>
          <a:off x="561497" y="1629318"/>
          <a:ext cx="5247165" cy="3599363"/>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04C2F9FE-9957-0ED9-2004-E2D60C669578}"/>
              </a:ext>
            </a:extLst>
          </p:cNvPr>
          <p:cNvSpPr/>
          <p:nvPr/>
        </p:nvSpPr>
        <p:spPr>
          <a:xfrm>
            <a:off x="768000" y="2421319"/>
            <a:ext cx="1436471" cy="2430279"/>
          </a:xfrm>
          <a:prstGeom prst="rect">
            <a:avLst/>
          </a:pr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CF6"/>
              </a:solidFill>
              <a:effectLst/>
              <a:uLnTx/>
              <a:uFillTx/>
              <a:latin typeface="Tenorite"/>
              <a:ea typeface="+mn-ea"/>
              <a:cs typeface="+mn-cs"/>
            </a:endParaRPr>
          </a:p>
        </p:txBody>
      </p:sp>
      <p:pic>
        <p:nvPicPr>
          <p:cNvPr id="10" name="Picture 9">
            <a:extLst>
              <a:ext uri="{FF2B5EF4-FFF2-40B4-BE49-F238E27FC236}">
                <a16:creationId xmlns:a16="http://schemas.microsoft.com/office/drawing/2014/main" id="{68A8D7A2-ECDE-0374-2715-94F6EE493587}"/>
              </a:ext>
            </a:extLst>
          </p:cNvPr>
          <p:cNvPicPr>
            <a:picLocks noChangeAspect="1"/>
          </p:cNvPicPr>
          <p:nvPr/>
        </p:nvPicPr>
        <p:blipFill rotWithShape="1">
          <a:blip r:embed="rId4"/>
          <a:srcRect b="6105"/>
          <a:stretch/>
        </p:blipFill>
        <p:spPr>
          <a:xfrm>
            <a:off x="6532075" y="2181747"/>
            <a:ext cx="2289115" cy="1871570"/>
          </a:xfrm>
          <a:prstGeom prst="rect">
            <a:avLst/>
          </a:prstGeom>
        </p:spPr>
      </p:pic>
      <p:pic>
        <p:nvPicPr>
          <p:cNvPr id="11" name="Picture 10">
            <a:extLst>
              <a:ext uri="{FF2B5EF4-FFF2-40B4-BE49-F238E27FC236}">
                <a16:creationId xmlns:a16="http://schemas.microsoft.com/office/drawing/2014/main" id="{31016A68-FDFD-24CD-D488-C8E60FC3193E}"/>
              </a:ext>
            </a:extLst>
          </p:cNvPr>
          <p:cNvPicPr>
            <a:picLocks noChangeAspect="1"/>
          </p:cNvPicPr>
          <p:nvPr/>
        </p:nvPicPr>
        <p:blipFill rotWithShape="1">
          <a:blip r:embed="rId5"/>
          <a:srcRect b="18062"/>
          <a:stretch/>
        </p:blipFill>
        <p:spPr>
          <a:xfrm>
            <a:off x="8973455" y="2181748"/>
            <a:ext cx="2308614" cy="1871570"/>
          </a:xfrm>
          <a:prstGeom prst="rect">
            <a:avLst/>
          </a:prstGeom>
        </p:spPr>
      </p:pic>
    </p:spTree>
    <p:extLst>
      <p:ext uri="{BB962C8B-B14F-4D97-AF65-F5344CB8AC3E}">
        <p14:creationId xmlns:p14="http://schemas.microsoft.com/office/powerpoint/2010/main" val="403102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martArt Placeholder 4">
            <a:extLst>
              <a:ext uri="{FF2B5EF4-FFF2-40B4-BE49-F238E27FC236}">
                <a16:creationId xmlns:a16="http://schemas.microsoft.com/office/drawing/2014/main" id="{C2FF8B18-00C9-C91A-249B-06925F6F1235}"/>
              </a:ext>
            </a:extLst>
          </p:cNvPr>
          <p:cNvSpPr>
            <a:spLocks noGrp="1"/>
          </p:cNvSpPr>
          <p:nvPr>
            <p:ph type="dgm" sz="quarter" idx="14"/>
          </p:nvPr>
        </p:nvSpPr>
        <p:spPr/>
      </p:sp>
      <p:sp>
        <p:nvSpPr>
          <p:cNvPr id="4" name="Title 3">
            <a:extLst>
              <a:ext uri="{FF2B5EF4-FFF2-40B4-BE49-F238E27FC236}">
                <a16:creationId xmlns:a16="http://schemas.microsoft.com/office/drawing/2014/main" id="{CF7CE048-4660-A416-40F5-B927B16D9834}"/>
              </a:ext>
            </a:extLst>
          </p:cNvPr>
          <p:cNvSpPr>
            <a:spLocks noGrp="1"/>
          </p:cNvSpPr>
          <p:nvPr>
            <p:ph type="title"/>
          </p:nvPr>
        </p:nvSpPr>
        <p:spPr>
          <a:xfrm>
            <a:off x="2496000" y="552675"/>
            <a:ext cx="6912000" cy="644004"/>
          </a:xfrm>
        </p:spPr>
        <p:txBody>
          <a:bodyPr/>
          <a:lstStyle/>
          <a:p>
            <a:r>
              <a:rPr lang="en-GB" dirty="0"/>
              <a:t>Five key trends shaping food to go</a:t>
            </a:r>
          </a:p>
        </p:txBody>
      </p:sp>
      <p:pic>
        <p:nvPicPr>
          <p:cNvPr id="25" name="Picture Placeholder 24" descr="Upward trend outline">
            <a:extLst>
              <a:ext uri="{FF2B5EF4-FFF2-40B4-BE49-F238E27FC236}">
                <a16:creationId xmlns:a16="http://schemas.microsoft.com/office/drawing/2014/main" id="{155C4FAC-0994-01F9-0F01-438AA14A99A7}"/>
              </a:ext>
            </a:extLst>
          </p:cNvPr>
          <p:cNvPicPr>
            <a:picLocks noGrp="1" noChangeAspect="1"/>
          </p:cNvPicPr>
          <p:nvPr>
            <p:ph type="pic" sz="quarter" idx="33"/>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8688" y="2173898"/>
            <a:ext cx="837497" cy="837497"/>
          </a:xfrm>
        </p:spPr>
      </p:pic>
      <p:sp>
        <p:nvSpPr>
          <p:cNvPr id="8" name="Text Placeholder 7">
            <a:extLst>
              <a:ext uri="{FF2B5EF4-FFF2-40B4-BE49-F238E27FC236}">
                <a16:creationId xmlns:a16="http://schemas.microsoft.com/office/drawing/2014/main" id="{E9330D34-0D7A-9917-E5AA-D4752A547CEF}"/>
              </a:ext>
            </a:extLst>
          </p:cNvPr>
          <p:cNvSpPr>
            <a:spLocks noGrp="1"/>
          </p:cNvSpPr>
          <p:nvPr>
            <p:ph type="body" sz="quarter" idx="34"/>
          </p:nvPr>
        </p:nvSpPr>
        <p:spPr>
          <a:xfrm>
            <a:off x="1821498" y="2223314"/>
            <a:ext cx="3987166" cy="738664"/>
          </a:xfrm>
        </p:spPr>
        <p:txBody>
          <a:bodyPr/>
          <a:lstStyle/>
          <a:p>
            <a:r>
              <a:rPr lang="en-GB" dirty="0"/>
              <a:t>Growth is expected to accelerate, at +2.8% </a:t>
            </a:r>
          </a:p>
        </p:txBody>
      </p:sp>
      <p:sp>
        <p:nvSpPr>
          <p:cNvPr id="10" name="Text Placeholder 9">
            <a:extLst>
              <a:ext uri="{FF2B5EF4-FFF2-40B4-BE49-F238E27FC236}">
                <a16:creationId xmlns:a16="http://schemas.microsoft.com/office/drawing/2014/main" id="{70C5B46A-67D6-543D-5E9A-E3C17CEB1127}"/>
              </a:ext>
            </a:extLst>
          </p:cNvPr>
          <p:cNvSpPr>
            <a:spLocks noGrp="1"/>
          </p:cNvSpPr>
          <p:nvPr>
            <p:ph type="body" sz="quarter" idx="36"/>
          </p:nvPr>
        </p:nvSpPr>
        <p:spPr>
          <a:xfrm>
            <a:off x="1821498" y="3434615"/>
            <a:ext cx="3987166" cy="1107996"/>
          </a:xfrm>
        </p:spPr>
        <p:txBody>
          <a:bodyPr/>
          <a:lstStyle/>
          <a:p>
            <a:r>
              <a:rPr lang="en-GB" dirty="0"/>
              <a:t>FTG consumers are more health-led leading to nuanced healthier eating </a:t>
            </a:r>
          </a:p>
        </p:txBody>
      </p:sp>
      <p:sp>
        <p:nvSpPr>
          <p:cNvPr id="12" name="Text Placeholder 11">
            <a:extLst>
              <a:ext uri="{FF2B5EF4-FFF2-40B4-BE49-F238E27FC236}">
                <a16:creationId xmlns:a16="http://schemas.microsoft.com/office/drawing/2014/main" id="{67DEA71C-735C-AA4E-7CD9-1133C9E98921}"/>
              </a:ext>
            </a:extLst>
          </p:cNvPr>
          <p:cNvSpPr>
            <a:spLocks noGrp="1"/>
          </p:cNvSpPr>
          <p:nvPr>
            <p:ph type="body" sz="quarter" idx="38"/>
          </p:nvPr>
        </p:nvSpPr>
        <p:spPr>
          <a:xfrm>
            <a:off x="1821498" y="4995540"/>
            <a:ext cx="3987166" cy="738664"/>
          </a:xfrm>
        </p:spPr>
        <p:txBody>
          <a:bodyPr/>
          <a:lstStyle/>
          <a:p>
            <a:r>
              <a:rPr lang="en-GB" dirty="0"/>
              <a:t>Digital innovation is allowing operators to cater to needs </a:t>
            </a:r>
          </a:p>
        </p:txBody>
      </p:sp>
      <p:sp>
        <p:nvSpPr>
          <p:cNvPr id="14" name="Text Placeholder 13">
            <a:extLst>
              <a:ext uri="{FF2B5EF4-FFF2-40B4-BE49-F238E27FC236}">
                <a16:creationId xmlns:a16="http://schemas.microsoft.com/office/drawing/2014/main" id="{4329F01E-DFB3-AD02-2366-D022C21627F2}"/>
              </a:ext>
            </a:extLst>
          </p:cNvPr>
          <p:cNvSpPr>
            <a:spLocks noGrp="1"/>
          </p:cNvSpPr>
          <p:nvPr>
            <p:ph type="body" sz="quarter" idx="40"/>
          </p:nvPr>
        </p:nvSpPr>
        <p:spPr>
          <a:xfrm>
            <a:off x="7636139" y="2220201"/>
            <a:ext cx="3987166" cy="738664"/>
          </a:xfrm>
        </p:spPr>
        <p:txBody>
          <a:bodyPr/>
          <a:lstStyle/>
          <a:p>
            <a:r>
              <a:rPr lang="en-GB" dirty="0"/>
              <a:t>Partnerships are driving spend and premiumisation </a:t>
            </a:r>
          </a:p>
        </p:txBody>
      </p:sp>
      <p:sp>
        <p:nvSpPr>
          <p:cNvPr id="16" name="Text Placeholder 15">
            <a:extLst>
              <a:ext uri="{FF2B5EF4-FFF2-40B4-BE49-F238E27FC236}">
                <a16:creationId xmlns:a16="http://schemas.microsoft.com/office/drawing/2014/main" id="{3D56570C-4370-D1CF-A16D-C0B1749B42F0}"/>
              </a:ext>
            </a:extLst>
          </p:cNvPr>
          <p:cNvSpPr>
            <a:spLocks noGrp="1"/>
          </p:cNvSpPr>
          <p:nvPr>
            <p:ph type="body" sz="quarter" idx="42"/>
          </p:nvPr>
        </p:nvSpPr>
        <p:spPr>
          <a:xfrm>
            <a:off x="7643339" y="3601799"/>
            <a:ext cx="3987166" cy="738664"/>
          </a:xfrm>
        </p:spPr>
        <p:txBody>
          <a:bodyPr/>
          <a:lstStyle/>
          <a:p>
            <a:r>
              <a:rPr lang="en-GB" dirty="0"/>
              <a:t>Operators are expanding with multiple formats  </a:t>
            </a:r>
          </a:p>
        </p:txBody>
      </p:sp>
      <p:sp>
        <p:nvSpPr>
          <p:cNvPr id="18" name="Text Placeholder 17">
            <a:extLst>
              <a:ext uri="{FF2B5EF4-FFF2-40B4-BE49-F238E27FC236}">
                <a16:creationId xmlns:a16="http://schemas.microsoft.com/office/drawing/2014/main" id="{297C7985-BFD4-13E3-8973-CE1C96277E94}"/>
              </a:ext>
            </a:extLst>
          </p:cNvPr>
          <p:cNvSpPr>
            <a:spLocks noGrp="1"/>
          </p:cNvSpPr>
          <p:nvPr>
            <p:ph type="body" sz="quarter" idx="44"/>
          </p:nvPr>
        </p:nvSpPr>
        <p:spPr>
          <a:xfrm>
            <a:off x="7636139" y="4995540"/>
            <a:ext cx="3987166" cy="738664"/>
          </a:xfrm>
        </p:spPr>
        <p:txBody>
          <a:bodyPr/>
          <a:lstStyle/>
          <a:p>
            <a:r>
              <a:rPr lang="en-GB" dirty="0"/>
              <a:t>Sustainability is a business priority  </a:t>
            </a:r>
          </a:p>
        </p:txBody>
      </p:sp>
      <p:pic>
        <p:nvPicPr>
          <p:cNvPr id="19" name="Picture Placeholder 18" descr="Apple with solid fill">
            <a:extLst>
              <a:ext uri="{FF2B5EF4-FFF2-40B4-BE49-F238E27FC236}">
                <a16:creationId xmlns:a16="http://schemas.microsoft.com/office/drawing/2014/main" id="{9F80000E-7B4C-A792-7CD3-61EC596B9B26}"/>
              </a:ext>
            </a:extLst>
          </p:cNvPr>
          <p:cNvPicPr>
            <a:picLocks noGrp="1" noChangeAspect="1"/>
          </p:cNvPicPr>
          <p:nvPr>
            <p:ph type="pic" sz="quarter" idx="35"/>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10" b="110"/>
          <a:stretch>
            <a:fillRect/>
          </a:stretch>
        </p:blipFill>
        <p:spPr>
          <a:xfrm>
            <a:off x="741363" y="3616325"/>
            <a:ext cx="720725" cy="719138"/>
          </a:xfrm>
          <a:prstGeom prst="rect">
            <a:avLst/>
          </a:prstGeom>
        </p:spPr>
      </p:pic>
      <p:pic>
        <p:nvPicPr>
          <p:cNvPr id="20" name="Picture Placeholder 19">
            <a:extLst>
              <a:ext uri="{FF2B5EF4-FFF2-40B4-BE49-F238E27FC236}">
                <a16:creationId xmlns:a16="http://schemas.microsoft.com/office/drawing/2014/main" id="{509C98D3-3C14-C7D4-4350-AE3FE2655314}"/>
              </a:ext>
            </a:extLst>
          </p:cNvPr>
          <p:cNvPicPr>
            <a:picLocks noGrp="1" noChangeAspect="1"/>
          </p:cNvPicPr>
          <p:nvPr>
            <p:ph type="pic" sz="quarter" idx="37"/>
          </p:nvPr>
        </p:nvPicPr>
        <p:blipFill>
          <a:blip r:embed="rId6">
            <a:alphaModFix/>
            <a:duotone>
              <a:schemeClr val="bg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Lst>
          </a:blip>
          <a:srcRect/>
          <a:stretch>
            <a:fillRect/>
          </a:stretch>
        </p:blipFill>
        <p:spPr>
          <a:xfrm>
            <a:off x="741363" y="4981575"/>
            <a:ext cx="720725" cy="720725"/>
          </a:xfrm>
          <a:prstGeom prst="rect">
            <a:avLst/>
          </a:prstGeom>
        </p:spPr>
      </p:pic>
      <p:pic>
        <p:nvPicPr>
          <p:cNvPr id="21" name="Picture Placeholder 20">
            <a:extLst>
              <a:ext uri="{FF2B5EF4-FFF2-40B4-BE49-F238E27FC236}">
                <a16:creationId xmlns:a16="http://schemas.microsoft.com/office/drawing/2014/main" id="{90482E19-601B-4EAA-1433-B3CF0F7306FE}"/>
              </a:ext>
            </a:extLst>
          </p:cNvPr>
          <p:cNvPicPr>
            <a:picLocks noGrp="1" noChangeAspect="1"/>
          </p:cNvPicPr>
          <p:nvPr>
            <p:ph type="pic" sz="quarter" idx="39"/>
          </p:nvPr>
        </p:nvPicPr>
        <p:blipFill>
          <a:blip r:embed="rId8">
            <a:lum bright="70000" contrast="-70000"/>
          </a:blip>
          <a:srcRect/>
          <a:stretch>
            <a:fillRect/>
          </a:stretch>
        </p:blipFill>
        <p:spPr>
          <a:xfrm>
            <a:off x="6562725" y="2244725"/>
            <a:ext cx="720725" cy="720725"/>
          </a:xfrm>
          <a:prstGeom prst="rect">
            <a:avLst/>
          </a:prstGeom>
        </p:spPr>
      </p:pic>
      <p:pic>
        <p:nvPicPr>
          <p:cNvPr id="22" name="Picture Placeholder 21">
            <a:extLst>
              <a:ext uri="{FF2B5EF4-FFF2-40B4-BE49-F238E27FC236}">
                <a16:creationId xmlns:a16="http://schemas.microsoft.com/office/drawing/2014/main" id="{7CDA6C07-8A40-906E-8F55-BD3D3FFC12F4}"/>
              </a:ext>
            </a:extLst>
          </p:cNvPr>
          <p:cNvPicPr>
            <a:picLocks noGrp="1" noChangeAspect="1"/>
          </p:cNvPicPr>
          <p:nvPr>
            <p:ph type="pic" sz="quarter" idx="41"/>
          </p:nvPr>
        </p:nvPicPr>
        <p:blipFill>
          <a:blip r:embed="rId9">
            <a:lum bright="70000" contrast="-70000"/>
          </a:blip>
          <a:srcRect t="110" b="110"/>
          <a:stretch>
            <a:fillRect/>
          </a:stretch>
        </p:blipFill>
        <p:spPr>
          <a:xfrm>
            <a:off x="6562725" y="3611563"/>
            <a:ext cx="720725" cy="719137"/>
          </a:xfrm>
          <a:prstGeom prst="rect">
            <a:avLst/>
          </a:prstGeom>
        </p:spPr>
      </p:pic>
      <p:pic>
        <p:nvPicPr>
          <p:cNvPr id="23" name="Content Placeholder 8" descr="Sustainability outline">
            <a:extLst>
              <a:ext uri="{FF2B5EF4-FFF2-40B4-BE49-F238E27FC236}">
                <a16:creationId xmlns:a16="http://schemas.microsoft.com/office/drawing/2014/main" id="{CF02FD91-9DC7-AACD-84A0-6701457BC99D}"/>
              </a:ext>
            </a:extLst>
          </p:cNvPr>
          <p:cNvPicPr>
            <a:picLocks noGrp="1" noChangeAspect="1"/>
          </p:cNvPicPr>
          <p:nvPr>
            <p:ph type="pic" sz="quarter" idx="43"/>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562725" y="4976813"/>
            <a:ext cx="720725" cy="720725"/>
          </a:xfrm>
          <a:prstGeom prst="rect">
            <a:avLst/>
          </a:prstGeom>
          <a:noFill/>
        </p:spPr>
      </p:pic>
    </p:spTree>
    <p:extLst>
      <p:ext uri="{BB962C8B-B14F-4D97-AF65-F5344CB8AC3E}">
        <p14:creationId xmlns:p14="http://schemas.microsoft.com/office/powerpoint/2010/main" val="346991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964424-8462-5224-9AF7-71A4A74D454D}"/>
              </a:ext>
            </a:extLst>
          </p:cNvPr>
          <p:cNvSpPr>
            <a:spLocks noGrp="1"/>
          </p:cNvSpPr>
          <p:nvPr>
            <p:ph type="sldNum" sz="quarter" idx="10"/>
          </p:nvPr>
        </p:nvSpPr>
        <p:spPr/>
        <p:txBody>
          <a:bodyPr/>
          <a:lstStyle/>
          <a:p>
            <a:fld id="{DF3FA0D0-9F87-475A-AC0B-708264F066E5}" type="slidenum">
              <a:rPr lang="en-GB" smtClean="0"/>
              <a:pPr/>
              <a:t>23</a:t>
            </a:fld>
            <a:endParaRPr lang="en-GB" dirty="0"/>
          </a:p>
        </p:txBody>
      </p:sp>
      <p:sp>
        <p:nvSpPr>
          <p:cNvPr id="3" name="SmartArt Placeholder 2">
            <a:extLst>
              <a:ext uri="{FF2B5EF4-FFF2-40B4-BE49-F238E27FC236}">
                <a16:creationId xmlns:a16="http://schemas.microsoft.com/office/drawing/2014/main" id="{A8F2D7DC-B4F3-849B-E584-B5EBD5D43809}"/>
              </a:ext>
            </a:extLst>
          </p:cNvPr>
          <p:cNvSpPr>
            <a:spLocks noGrp="1"/>
          </p:cNvSpPr>
          <p:nvPr>
            <p:ph type="dgm" sz="quarter" idx="14"/>
          </p:nvPr>
        </p:nvSpPr>
        <p:spPr/>
        <p:txBody>
          <a:bodyPr/>
          <a:lstStyle/>
          <a:p>
            <a:endParaRPr lang="en-GB"/>
          </a:p>
        </p:txBody>
      </p:sp>
      <p:sp>
        <p:nvSpPr>
          <p:cNvPr id="4" name="Title 3">
            <a:extLst>
              <a:ext uri="{FF2B5EF4-FFF2-40B4-BE49-F238E27FC236}">
                <a16:creationId xmlns:a16="http://schemas.microsoft.com/office/drawing/2014/main" id="{79391905-226F-AFEC-F11E-AB99C35DCBBD}"/>
              </a:ext>
            </a:extLst>
          </p:cNvPr>
          <p:cNvSpPr>
            <a:spLocks noGrp="1"/>
          </p:cNvSpPr>
          <p:nvPr>
            <p:ph type="title"/>
          </p:nvPr>
        </p:nvSpPr>
        <p:spPr>
          <a:xfrm>
            <a:off x="550863" y="780107"/>
            <a:ext cx="11097736" cy="607071"/>
          </a:xfrm>
        </p:spPr>
        <p:txBody>
          <a:bodyPr/>
          <a:lstStyle/>
          <a:p>
            <a:r>
              <a:rPr lang="en-GB" dirty="0"/>
              <a:t>Scan QR code for slides!</a:t>
            </a:r>
          </a:p>
        </p:txBody>
      </p:sp>
      <p:pic>
        <p:nvPicPr>
          <p:cNvPr id="8" name="Picture 7">
            <a:extLst>
              <a:ext uri="{FF2B5EF4-FFF2-40B4-BE49-F238E27FC236}">
                <a16:creationId xmlns:a16="http://schemas.microsoft.com/office/drawing/2014/main" id="{4FA9990C-0820-63EE-C816-543F358D71A8}"/>
              </a:ext>
            </a:extLst>
          </p:cNvPr>
          <p:cNvPicPr>
            <a:picLocks noChangeAspect="1"/>
          </p:cNvPicPr>
          <p:nvPr/>
        </p:nvPicPr>
        <p:blipFill>
          <a:blip r:embed="rId2"/>
          <a:stretch>
            <a:fillRect/>
          </a:stretch>
        </p:blipFill>
        <p:spPr>
          <a:xfrm>
            <a:off x="4411448" y="1917000"/>
            <a:ext cx="3369103" cy="3312000"/>
          </a:xfrm>
          <a:prstGeom prst="rect">
            <a:avLst/>
          </a:prstGeom>
        </p:spPr>
      </p:pic>
    </p:spTree>
    <p:extLst>
      <p:ext uri="{BB962C8B-B14F-4D97-AF65-F5344CB8AC3E}">
        <p14:creationId xmlns:p14="http://schemas.microsoft.com/office/powerpoint/2010/main" val="40833143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B8214-AE21-A168-0973-01C1B38D6FB9}"/>
              </a:ext>
            </a:extLst>
          </p:cNvPr>
          <p:cNvSpPr>
            <a:spLocks noGrp="1"/>
          </p:cNvSpPr>
          <p:nvPr>
            <p:ph type="title"/>
          </p:nvPr>
        </p:nvSpPr>
        <p:spPr/>
        <p:txBody>
          <a:bodyPr/>
          <a:lstStyle/>
          <a:p>
            <a:r>
              <a:rPr lang="en-GB" dirty="0"/>
              <a:t>Thank you for listening</a:t>
            </a:r>
          </a:p>
        </p:txBody>
      </p:sp>
      <p:sp>
        <p:nvSpPr>
          <p:cNvPr id="3" name="Text Placeholder 2">
            <a:extLst>
              <a:ext uri="{FF2B5EF4-FFF2-40B4-BE49-F238E27FC236}">
                <a16:creationId xmlns:a16="http://schemas.microsoft.com/office/drawing/2014/main" id="{7CB9991D-2DEE-88B9-6089-1FA9606F5D0B}"/>
              </a:ext>
            </a:extLst>
          </p:cNvPr>
          <p:cNvSpPr>
            <a:spLocks noGrp="1"/>
          </p:cNvSpPr>
          <p:nvPr>
            <p:ph type="body" sz="quarter" idx="21"/>
          </p:nvPr>
        </p:nvSpPr>
        <p:spPr>
          <a:xfrm>
            <a:off x="559382" y="4960291"/>
            <a:ext cx="1354986" cy="495108"/>
          </a:xfrm>
        </p:spPr>
        <p:txBody>
          <a:bodyPr/>
          <a:lstStyle/>
          <a:p>
            <a:r>
              <a:rPr lang="en-GB" dirty="0"/>
              <a:t>Get in touch</a:t>
            </a:r>
          </a:p>
        </p:txBody>
      </p:sp>
      <p:sp>
        <p:nvSpPr>
          <p:cNvPr id="4" name="Text Placeholder 3">
            <a:extLst>
              <a:ext uri="{FF2B5EF4-FFF2-40B4-BE49-F238E27FC236}">
                <a16:creationId xmlns:a16="http://schemas.microsoft.com/office/drawing/2014/main" id="{323B2491-3DFC-2EE5-220A-382C164C48DB}"/>
              </a:ext>
            </a:extLst>
          </p:cNvPr>
          <p:cNvSpPr>
            <a:spLocks noGrp="1"/>
          </p:cNvSpPr>
          <p:nvPr>
            <p:ph type="body" sz="quarter" idx="23"/>
          </p:nvPr>
        </p:nvSpPr>
        <p:spPr>
          <a:xfrm>
            <a:off x="559382" y="6081760"/>
            <a:ext cx="3675430" cy="221599"/>
          </a:xfrm>
        </p:spPr>
        <p:txBody>
          <a:bodyPr/>
          <a:lstStyle/>
          <a:p>
            <a:r>
              <a:rPr lang="en-GB" dirty="0"/>
              <a:t>Katie.gallagher@lumina-intelligence.com</a:t>
            </a:r>
          </a:p>
        </p:txBody>
      </p:sp>
      <p:sp>
        <p:nvSpPr>
          <p:cNvPr id="5" name="Text Placeholder 4">
            <a:extLst>
              <a:ext uri="{FF2B5EF4-FFF2-40B4-BE49-F238E27FC236}">
                <a16:creationId xmlns:a16="http://schemas.microsoft.com/office/drawing/2014/main" id="{7CBC2A6D-BF0F-7EC3-363E-89650C576B1F}"/>
              </a:ext>
            </a:extLst>
          </p:cNvPr>
          <p:cNvSpPr>
            <a:spLocks noGrp="1"/>
          </p:cNvSpPr>
          <p:nvPr>
            <p:ph type="body" sz="quarter" idx="24"/>
          </p:nvPr>
        </p:nvSpPr>
        <p:spPr>
          <a:xfrm>
            <a:off x="559382" y="5464839"/>
            <a:ext cx="1398140" cy="294302"/>
          </a:xfrm>
        </p:spPr>
        <p:txBody>
          <a:bodyPr/>
          <a:lstStyle/>
          <a:p>
            <a:r>
              <a:rPr lang="en-GB" dirty="0"/>
              <a:t>Katie Gallagher</a:t>
            </a:r>
          </a:p>
        </p:txBody>
      </p:sp>
      <p:sp>
        <p:nvSpPr>
          <p:cNvPr id="6" name="Text Placeholder 5">
            <a:extLst>
              <a:ext uri="{FF2B5EF4-FFF2-40B4-BE49-F238E27FC236}">
                <a16:creationId xmlns:a16="http://schemas.microsoft.com/office/drawing/2014/main" id="{07F8CE03-9C6E-5D9D-C565-AE91F3A4E596}"/>
              </a:ext>
            </a:extLst>
          </p:cNvPr>
          <p:cNvSpPr>
            <a:spLocks noGrp="1"/>
          </p:cNvSpPr>
          <p:nvPr>
            <p:ph type="body" sz="quarter" idx="25"/>
          </p:nvPr>
        </p:nvSpPr>
        <p:spPr>
          <a:xfrm>
            <a:off x="559382" y="5773299"/>
            <a:ext cx="1087414" cy="294302"/>
          </a:xfrm>
        </p:spPr>
        <p:txBody>
          <a:bodyPr/>
          <a:lstStyle/>
          <a:p>
            <a:r>
              <a:rPr lang="en-GB" dirty="0"/>
              <a:t>Insight Lead</a:t>
            </a:r>
          </a:p>
        </p:txBody>
      </p:sp>
    </p:spTree>
    <p:extLst>
      <p:ext uri="{BB962C8B-B14F-4D97-AF65-F5344CB8AC3E}">
        <p14:creationId xmlns:p14="http://schemas.microsoft.com/office/powerpoint/2010/main" val="2027762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964424-8462-5224-9AF7-71A4A74D454D}"/>
              </a:ext>
            </a:extLst>
          </p:cNvPr>
          <p:cNvSpPr>
            <a:spLocks noGrp="1"/>
          </p:cNvSpPr>
          <p:nvPr>
            <p:ph type="sldNum" sz="quarter" idx="10"/>
          </p:nvPr>
        </p:nvSpPr>
        <p:spPr/>
        <p:txBody>
          <a:bodyPr/>
          <a:lstStyle/>
          <a:p>
            <a:fld id="{DF3FA0D0-9F87-475A-AC0B-708264F066E5}" type="slidenum">
              <a:rPr lang="en-GB" smtClean="0"/>
              <a:pPr/>
              <a:t>3</a:t>
            </a:fld>
            <a:endParaRPr lang="en-GB" dirty="0"/>
          </a:p>
        </p:txBody>
      </p:sp>
      <p:sp>
        <p:nvSpPr>
          <p:cNvPr id="3" name="SmartArt Placeholder 2">
            <a:extLst>
              <a:ext uri="{FF2B5EF4-FFF2-40B4-BE49-F238E27FC236}">
                <a16:creationId xmlns:a16="http://schemas.microsoft.com/office/drawing/2014/main" id="{A8F2D7DC-B4F3-849B-E584-B5EBD5D43809}"/>
              </a:ext>
            </a:extLst>
          </p:cNvPr>
          <p:cNvSpPr>
            <a:spLocks noGrp="1"/>
          </p:cNvSpPr>
          <p:nvPr>
            <p:ph type="dgm" sz="quarter" idx="14"/>
          </p:nvPr>
        </p:nvSpPr>
        <p:spPr/>
        <p:txBody>
          <a:bodyPr/>
          <a:lstStyle/>
          <a:p>
            <a:endParaRPr lang="en-GB"/>
          </a:p>
        </p:txBody>
      </p:sp>
      <p:sp>
        <p:nvSpPr>
          <p:cNvPr id="4" name="Title 3">
            <a:extLst>
              <a:ext uri="{FF2B5EF4-FFF2-40B4-BE49-F238E27FC236}">
                <a16:creationId xmlns:a16="http://schemas.microsoft.com/office/drawing/2014/main" id="{79391905-226F-AFEC-F11E-AB99C35DCBBD}"/>
              </a:ext>
            </a:extLst>
          </p:cNvPr>
          <p:cNvSpPr>
            <a:spLocks noGrp="1"/>
          </p:cNvSpPr>
          <p:nvPr>
            <p:ph type="title"/>
          </p:nvPr>
        </p:nvSpPr>
        <p:spPr>
          <a:xfrm>
            <a:off x="2423999" y="780107"/>
            <a:ext cx="7110175" cy="607071"/>
          </a:xfrm>
        </p:spPr>
        <p:txBody>
          <a:bodyPr/>
          <a:lstStyle/>
          <a:p>
            <a:r>
              <a:rPr lang="en-GB" dirty="0"/>
              <a:t>Easing tailwinds call for cautious optimism</a:t>
            </a:r>
          </a:p>
        </p:txBody>
      </p:sp>
      <p:sp>
        <p:nvSpPr>
          <p:cNvPr id="5" name="Content Placeholder 4">
            <a:extLst>
              <a:ext uri="{FF2B5EF4-FFF2-40B4-BE49-F238E27FC236}">
                <a16:creationId xmlns:a16="http://schemas.microsoft.com/office/drawing/2014/main" id="{AAE14502-C7FB-392E-CFDE-79BBD70B0E02}"/>
              </a:ext>
            </a:extLst>
          </p:cNvPr>
          <p:cNvSpPr>
            <a:spLocks noGrp="1"/>
          </p:cNvSpPr>
          <p:nvPr>
            <p:ph sz="quarter" idx="16"/>
          </p:nvPr>
        </p:nvSpPr>
        <p:spPr>
          <a:xfrm>
            <a:off x="561497" y="5421439"/>
            <a:ext cx="11087102" cy="457012"/>
          </a:xfrm>
        </p:spPr>
        <p:txBody>
          <a:bodyPr/>
          <a:lstStyle/>
          <a:p>
            <a:r>
              <a:rPr lang="en-GB" dirty="0"/>
              <a:t>Source: EY Item Club Winter Forecast, January 2024</a:t>
            </a:r>
          </a:p>
        </p:txBody>
      </p:sp>
      <p:graphicFrame>
        <p:nvGraphicFramePr>
          <p:cNvPr id="8" name="Content Placeholder 11">
            <a:extLst>
              <a:ext uri="{FF2B5EF4-FFF2-40B4-BE49-F238E27FC236}">
                <a16:creationId xmlns:a16="http://schemas.microsoft.com/office/drawing/2014/main" id="{ED381DB0-8943-C3EA-83AA-BCE8772B734E}"/>
              </a:ext>
            </a:extLst>
          </p:cNvPr>
          <p:cNvGraphicFramePr>
            <a:graphicFrameLocks noGrp="1"/>
          </p:cNvGraphicFramePr>
          <p:nvPr>
            <p:ph sz="quarter" idx="12"/>
            <p:extLst>
              <p:ext uri="{D42A27DB-BD31-4B8C-83A1-F6EECF244321}">
                <p14:modId xmlns:p14="http://schemas.microsoft.com/office/powerpoint/2010/main" val="3408962776"/>
              </p:ext>
            </p:extLst>
          </p:nvPr>
        </p:nvGraphicFramePr>
        <p:xfrm>
          <a:off x="561974" y="1628775"/>
          <a:ext cx="11006025" cy="37925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85958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5A4BD8-51B6-E71B-05A6-0F9433DD3265}"/>
              </a:ext>
            </a:extLst>
          </p:cNvPr>
          <p:cNvSpPr>
            <a:spLocks noGrp="1"/>
          </p:cNvSpPr>
          <p:nvPr>
            <p:ph type="sldNum" sz="quarter" idx="10"/>
          </p:nvPr>
        </p:nvSpPr>
        <p:spPr/>
        <p:txBody>
          <a:bodyPr/>
          <a:lstStyle/>
          <a:p>
            <a:fld id="{DF3FA0D0-9F87-475A-AC0B-708264F066E5}" type="slidenum">
              <a:rPr lang="en-GB" smtClean="0"/>
              <a:pPr/>
              <a:t>4</a:t>
            </a:fld>
            <a:endParaRPr lang="en-GB" dirty="0"/>
          </a:p>
        </p:txBody>
      </p:sp>
      <p:sp>
        <p:nvSpPr>
          <p:cNvPr id="3" name="SmartArt Placeholder 2">
            <a:extLst>
              <a:ext uri="{FF2B5EF4-FFF2-40B4-BE49-F238E27FC236}">
                <a16:creationId xmlns:a16="http://schemas.microsoft.com/office/drawing/2014/main" id="{B56B0BA3-61A3-D605-58AA-BA4DEB5AAC8B}"/>
              </a:ext>
            </a:extLst>
          </p:cNvPr>
          <p:cNvSpPr>
            <a:spLocks noGrp="1"/>
          </p:cNvSpPr>
          <p:nvPr>
            <p:ph type="dgm" sz="quarter" idx="14"/>
          </p:nvPr>
        </p:nvSpPr>
        <p:spPr/>
      </p:sp>
      <p:sp>
        <p:nvSpPr>
          <p:cNvPr id="4" name="Title 3">
            <a:extLst>
              <a:ext uri="{FF2B5EF4-FFF2-40B4-BE49-F238E27FC236}">
                <a16:creationId xmlns:a16="http://schemas.microsoft.com/office/drawing/2014/main" id="{4EEBB481-C89D-21C6-AA42-E6BFF2C988B2}"/>
              </a:ext>
            </a:extLst>
          </p:cNvPr>
          <p:cNvSpPr>
            <a:spLocks noGrp="1"/>
          </p:cNvSpPr>
          <p:nvPr>
            <p:ph type="title"/>
          </p:nvPr>
        </p:nvSpPr>
        <p:spPr>
          <a:xfrm>
            <a:off x="2136000" y="298676"/>
            <a:ext cx="7398176" cy="1142602"/>
          </a:xfrm>
        </p:spPr>
        <p:txBody>
          <a:bodyPr/>
          <a:lstStyle/>
          <a:p>
            <a:r>
              <a:rPr lang="en-GB" dirty="0"/>
              <a:t>Food to go market growth is forecast to accelerate from 2024F-2027F</a:t>
            </a:r>
          </a:p>
        </p:txBody>
      </p:sp>
      <p:sp>
        <p:nvSpPr>
          <p:cNvPr id="7" name="Content Placeholder 6">
            <a:extLst>
              <a:ext uri="{FF2B5EF4-FFF2-40B4-BE49-F238E27FC236}">
                <a16:creationId xmlns:a16="http://schemas.microsoft.com/office/drawing/2014/main" id="{C0AA7FB0-4046-6423-EFA8-913BA73E65F1}"/>
              </a:ext>
            </a:extLst>
          </p:cNvPr>
          <p:cNvSpPr>
            <a:spLocks noGrp="1"/>
          </p:cNvSpPr>
          <p:nvPr>
            <p:ph sz="quarter" idx="16"/>
          </p:nvPr>
        </p:nvSpPr>
        <p:spPr>
          <a:xfrm>
            <a:off x="561497" y="5443613"/>
            <a:ext cx="11078053" cy="457012"/>
          </a:xfrm>
        </p:spPr>
        <p:txBody>
          <a:bodyPr/>
          <a:lstStyle/>
          <a:p>
            <a:r>
              <a:rPr lang="en-GB" dirty="0"/>
              <a:t>Source: Lumina Intelligence Market Sizing Insight &amp; Analysis, January 2024</a:t>
            </a:r>
          </a:p>
        </p:txBody>
      </p:sp>
      <p:sp>
        <p:nvSpPr>
          <p:cNvPr id="9" name="TextBox 8">
            <a:extLst>
              <a:ext uri="{FF2B5EF4-FFF2-40B4-BE49-F238E27FC236}">
                <a16:creationId xmlns:a16="http://schemas.microsoft.com/office/drawing/2014/main" id="{3517E460-90EB-2441-3ED2-7F83D6D3BF4A}"/>
              </a:ext>
            </a:extLst>
          </p:cNvPr>
          <p:cNvSpPr txBox="1"/>
          <p:nvPr/>
        </p:nvSpPr>
        <p:spPr>
          <a:xfrm>
            <a:off x="561497" y="1414462"/>
            <a:ext cx="8495550" cy="369332"/>
          </a:xfrm>
          <a:prstGeom prst="rect">
            <a:avLst/>
          </a:prstGeom>
          <a:noFill/>
        </p:spPr>
        <p:txBody>
          <a:bodyPr wrap="square">
            <a:spAutoFit/>
          </a:bodyPr>
          <a:lstStyle/>
          <a:p>
            <a:r>
              <a:rPr lang="en-GB" b="1" dirty="0"/>
              <a:t>UK food to go market value in billions, with percentage growth, 2023-2027F</a:t>
            </a:r>
          </a:p>
        </p:txBody>
      </p:sp>
      <p:graphicFrame>
        <p:nvGraphicFramePr>
          <p:cNvPr id="10" name="Content Placeholder 16">
            <a:extLst>
              <a:ext uri="{FF2B5EF4-FFF2-40B4-BE49-F238E27FC236}">
                <a16:creationId xmlns:a16="http://schemas.microsoft.com/office/drawing/2014/main" id="{5F309997-6C11-BB5B-BA79-5DFFC690ABC7}"/>
              </a:ext>
            </a:extLst>
          </p:cNvPr>
          <p:cNvGraphicFramePr>
            <a:graphicFrameLocks noGrp="1"/>
          </p:cNvGraphicFramePr>
          <p:nvPr>
            <p:ph sz="quarter" idx="12"/>
            <p:extLst>
              <p:ext uri="{D42A27DB-BD31-4B8C-83A1-F6EECF244321}">
                <p14:modId xmlns:p14="http://schemas.microsoft.com/office/powerpoint/2010/main" val="3144511332"/>
              </p:ext>
            </p:extLst>
          </p:nvPr>
        </p:nvGraphicFramePr>
        <p:xfrm>
          <a:off x="561974" y="1917000"/>
          <a:ext cx="8558026" cy="35265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Table 11">
            <a:extLst>
              <a:ext uri="{FF2B5EF4-FFF2-40B4-BE49-F238E27FC236}">
                <a16:creationId xmlns:a16="http://schemas.microsoft.com/office/drawing/2014/main" id="{1209FB19-439C-74DC-E37E-F4A776E23C29}"/>
              </a:ext>
            </a:extLst>
          </p:cNvPr>
          <p:cNvGraphicFramePr>
            <a:graphicFrameLocks/>
          </p:cNvGraphicFramePr>
          <p:nvPr>
            <p:extLst>
              <p:ext uri="{D42A27DB-BD31-4B8C-83A1-F6EECF244321}">
                <p14:modId xmlns:p14="http://schemas.microsoft.com/office/powerpoint/2010/main" val="2115151069"/>
              </p:ext>
            </p:extLst>
          </p:nvPr>
        </p:nvGraphicFramePr>
        <p:xfrm>
          <a:off x="9023744" y="3177349"/>
          <a:ext cx="2663547" cy="1005840"/>
        </p:xfrm>
        <a:graphic>
          <a:graphicData uri="http://schemas.openxmlformats.org/drawingml/2006/table">
            <a:tbl>
              <a:tblPr firstRow="1" bandRow="1">
                <a:tableStyleId>{5C22544A-7EE6-4342-B048-85BDC9FD1C3A}</a:tableStyleId>
              </a:tblPr>
              <a:tblGrid>
                <a:gridCol w="887849">
                  <a:extLst>
                    <a:ext uri="{9D8B030D-6E8A-4147-A177-3AD203B41FA5}">
                      <a16:colId xmlns:a16="http://schemas.microsoft.com/office/drawing/2014/main" val="1193173781"/>
                    </a:ext>
                  </a:extLst>
                </a:gridCol>
                <a:gridCol w="887849">
                  <a:extLst>
                    <a:ext uri="{9D8B030D-6E8A-4147-A177-3AD203B41FA5}">
                      <a16:colId xmlns:a16="http://schemas.microsoft.com/office/drawing/2014/main" val="422745502"/>
                    </a:ext>
                  </a:extLst>
                </a:gridCol>
                <a:gridCol w="887849">
                  <a:extLst>
                    <a:ext uri="{9D8B030D-6E8A-4147-A177-3AD203B41FA5}">
                      <a16:colId xmlns:a16="http://schemas.microsoft.com/office/drawing/2014/main" val="4111831708"/>
                    </a:ext>
                  </a:extLst>
                </a:gridCol>
              </a:tblGrid>
              <a:tr h="360294">
                <a:tc>
                  <a:txBody>
                    <a:bodyPr/>
                    <a:lstStyle/>
                    <a:p>
                      <a:pPr algn="ctr"/>
                      <a:r>
                        <a:rPr lang="en-GB" sz="1800" dirty="0"/>
                        <a:t>2016-2019</a:t>
                      </a:r>
                    </a:p>
                  </a:txBody>
                  <a:tcPr anchor="ctr"/>
                </a:tc>
                <a:tc>
                  <a:txBody>
                    <a:bodyPr/>
                    <a:lstStyle/>
                    <a:p>
                      <a:pPr algn="ctr"/>
                      <a:r>
                        <a:rPr lang="en-GB" sz="1800" dirty="0"/>
                        <a:t>2019-2024F</a:t>
                      </a:r>
                    </a:p>
                  </a:txBody>
                  <a:tcPr anchor="ctr"/>
                </a:tc>
                <a:tc>
                  <a:txBody>
                    <a:bodyPr/>
                    <a:lstStyle/>
                    <a:p>
                      <a:pPr algn="ctr"/>
                      <a:r>
                        <a:rPr lang="en-GB" sz="1800" dirty="0"/>
                        <a:t>2024F-2027F</a:t>
                      </a:r>
                    </a:p>
                  </a:txBody>
                  <a:tcPr anchor="ctr"/>
                </a:tc>
                <a:extLst>
                  <a:ext uri="{0D108BD9-81ED-4DB2-BD59-A6C34878D82A}">
                    <a16:rowId xmlns:a16="http://schemas.microsoft.com/office/drawing/2014/main" val="3601285972"/>
                  </a:ext>
                </a:extLst>
              </a:tr>
              <a:tr h="360294">
                <a:tc>
                  <a:txBody>
                    <a:bodyPr/>
                    <a:lstStyle/>
                    <a:p>
                      <a:pPr algn="ctr"/>
                      <a:r>
                        <a:rPr lang="en-GB" sz="1800" dirty="0"/>
                        <a:t>+2.7%</a:t>
                      </a:r>
                    </a:p>
                  </a:txBody>
                  <a:tcPr anchor="ctr"/>
                </a:tc>
                <a:tc>
                  <a:txBody>
                    <a:bodyPr/>
                    <a:lstStyle/>
                    <a:p>
                      <a:pPr algn="ctr"/>
                      <a:r>
                        <a:rPr lang="en-GB" sz="1800" dirty="0"/>
                        <a:t>+1.8%</a:t>
                      </a:r>
                    </a:p>
                  </a:txBody>
                  <a:tcPr anchor="ctr"/>
                </a:tc>
                <a:tc>
                  <a:txBody>
                    <a:bodyPr/>
                    <a:lstStyle/>
                    <a:p>
                      <a:pPr algn="ctr"/>
                      <a:r>
                        <a:rPr lang="en-GB" sz="1800" dirty="0"/>
                        <a:t>+2.8%</a:t>
                      </a:r>
                    </a:p>
                  </a:txBody>
                  <a:tcPr anchor="ctr"/>
                </a:tc>
                <a:extLst>
                  <a:ext uri="{0D108BD9-81ED-4DB2-BD59-A6C34878D82A}">
                    <a16:rowId xmlns:a16="http://schemas.microsoft.com/office/drawing/2014/main" val="3689387709"/>
                  </a:ext>
                </a:extLst>
              </a:tr>
            </a:tbl>
          </a:graphicData>
        </a:graphic>
      </p:graphicFrame>
    </p:spTree>
    <p:extLst>
      <p:ext uri="{BB962C8B-B14F-4D97-AF65-F5344CB8AC3E}">
        <p14:creationId xmlns:p14="http://schemas.microsoft.com/office/powerpoint/2010/main" val="3327819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589240-C336-88B4-3FA1-8CF24C61ECF6}"/>
              </a:ext>
            </a:extLst>
          </p:cNvPr>
          <p:cNvSpPr>
            <a:spLocks noGrp="1"/>
          </p:cNvSpPr>
          <p:nvPr>
            <p:ph type="sldNum" sz="quarter" idx="10"/>
          </p:nvPr>
        </p:nvSpPr>
        <p:spPr/>
        <p:txBody>
          <a:bodyPr/>
          <a:lstStyle/>
          <a:p>
            <a:fld id="{DF3FA0D0-9F87-475A-AC0B-708264F066E5}" type="slidenum">
              <a:rPr lang="en-GB" smtClean="0"/>
              <a:pPr/>
              <a:t>5</a:t>
            </a:fld>
            <a:endParaRPr lang="en-GB" dirty="0"/>
          </a:p>
        </p:txBody>
      </p:sp>
      <p:sp>
        <p:nvSpPr>
          <p:cNvPr id="11" name="SmartArt Placeholder 10">
            <a:extLst>
              <a:ext uri="{FF2B5EF4-FFF2-40B4-BE49-F238E27FC236}">
                <a16:creationId xmlns:a16="http://schemas.microsoft.com/office/drawing/2014/main" id="{9C4D4F90-F95E-DBD0-57DC-D97D01A6E233}"/>
              </a:ext>
            </a:extLst>
          </p:cNvPr>
          <p:cNvSpPr>
            <a:spLocks noGrp="1"/>
          </p:cNvSpPr>
          <p:nvPr>
            <p:ph type="dgm" sz="quarter" idx="14"/>
          </p:nvPr>
        </p:nvSpPr>
        <p:spPr/>
      </p:sp>
      <p:sp>
        <p:nvSpPr>
          <p:cNvPr id="9" name="Title 8">
            <a:extLst>
              <a:ext uri="{FF2B5EF4-FFF2-40B4-BE49-F238E27FC236}">
                <a16:creationId xmlns:a16="http://schemas.microsoft.com/office/drawing/2014/main" id="{A566EE19-0FF6-1173-CC19-6A6AFA2584EC}"/>
              </a:ext>
            </a:extLst>
          </p:cNvPr>
          <p:cNvSpPr>
            <a:spLocks noGrp="1"/>
          </p:cNvSpPr>
          <p:nvPr>
            <p:ph type="title"/>
          </p:nvPr>
        </p:nvSpPr>
        <p:spPr>
          <a:xfrm>
            <a:off x="2290644" y="298676"/>
            <a:ext cx="7141890" cy="1142602"/>
          </a:xfrm>
        </p:spPr>
        <p:txBody>
          <a:bodyPr/>
          <a:lstStyle/>
          <a:p>
            <a:r>
              <a:rPr lang="en-GB" dirty="0"/>
              <a:t>Trends expected to be at the centre of operator growth strategies</a:t>
            </a:r>
          </a:p>
        </p:txBody>
      </p:sp>
      <p:sp>
        <p:nvSpPr>
          <p:cNvPr id="13" name="Content Placeholder 12">
            <a:extLst>
              <a:ext uri="{FF2B5EF4-FFF2-40B4-BE49-F238E27FC236}">
                <a16:creationId xmlns:a16="http://schemas.microsoft.com/office/drawing/2014/main" id="{836294AD-631B-ACB0-95C9-56CDB92B2083}"/>
              </a:ext>
            </a:extLst>
          </p:cNvPr>
          <p:cNvSpPr>
            <a:spLocks noGrp="1"/>
          </p:cNvSpPr>
          <p:nvPr>
            <p:ph sz="quarter" idx="16"/>
          </p:nvPr>
        </p:nvSpPr>
        <p:spPr>
          <a:xfrm>
            <a:off x="561497" y="5443613"/>
            <a:ext cx="11078053" cy="457012"/>
          </a:xfrm>
        </p:spPr>
        <p:txBody>
          <a:bodyPr/>
          <a:lstStyle/>
          <a:p>
            <a:r>
              <a:rPr lang="en-GB" dirty="0"/>
              <a:t>Source: Lumina Intelligence, February 2024</a:t>
            </a:r>
          </a:p>
        </p:txBody>
      </p:sp>
      <p:pic>
        <p:nvPicPr>
          <p:cNvPr id="14" name="Picture 13">
            <a:extLst>
              <a:ext uri="{FF2B5EF4-FFF2-40B4-BE49-F238E27FC236}">
                <a16:creationId xmlns:a16="http://schemas.microsoft.com/office/drawing/2014/main" id="{22D8A0A2-C4C0-7AFD-2020-44E6F6A63594}"/>
              </a:ext>
            </a:extLst>
          </p:cNvPr>
          <p:cNvPicPr>
            <a:picLocks noChangeAspect="1"/>
          </p:cNvPicPr>
          <p:nvPr/>
        </p:nvPicPr>
        <p:blipFill>
          <a:blip r:embed="rId2">
            <a:duotone>
              <a:schemeClr val="accent4">
                <a:shade val="45000"/>
                <a:satMod val="135000"/>
              </a:schemeClr>
              <a:prstClr val="white"/>
            </a:duotone>
          </a:blip>
          <a:stretch>
            <a:fillRect/>
          </a:stretch>
        </p:blipFill>
        <p:spPr>
          <a:xfrm>
            <a:off x="3941445" y="3554268"/>
            <a:ext cx="907770" cy="907770"/>
          </a:xfrm>
          <a:prstGeom prst="rect">
            <a:avLst/>
          </a:prstGeom>
        </p:spPr>
      </p:pic>
      <p:sp>
        <p:nvSpPr>
          <p:cNvPr id="15" name="TextBox 14">
            <a:extLst>
              <a:ext uri="{FF2B5EF4-FFF2-40B4-BE49-F238E27FC236}">
                <a16:creationId xmlns:a16="http://schemas.microsoft.com/office/drawing/2014/main" id="{FDC5AE2F-1527-87F9-B281-477A0973E5C6}"/>
              </a:ext>
            </a:extLst>
          </p:cNvPr>
          <p:cNvSpPr txBox="1"/>
          <p:nvPr/>
        </p:nvSpPr>
        <p:spPr>
          <a:xfrm>
            <a:off x="2759467" y="4528264"/>
            <a:ext cx="325014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B0B0A"/>
                </a:solidFill>
                <a:effectLst/>
                <a:uLnTx/>
                <a:uFillTx/>
                <a:latin typeface="Tenorite"/>
                <a:ea typeface="+mn-ea"/>
                <a:cs typeface="+mn-cs"/>
              </a:rPr>
              <a:t>Multiple formats </a:t>
            </a:r>
            <a:r>
              <a:rPr kumimoji="0" lang="en-GB" sz="1400" b="0" i="0" u="none" strike="noStrike" kern="1200" cap="none" spc="0" normalizeH="0" baseline="0" noProof="0" dirty="0">
                <a:ln>
                  <a:noFill/>
                </a:ln>
                <a:solidFill>
                  <a:srgbClr val="0B0B0A"/>
                </a:solidFill>
                <a:effectLst/>
                <a:uLnTx/>
                <a:uFillTx/>
                <a:latin typeface="Tenorite"/>
                <a:ea typeface="+mn-ea"/>
                <a:cs typeface="+mn-cs"/>
              </a:rPr>
              <a:t>will capitalise on investment in forecourts, railway stations and airports as operators leverage flexibility </a:t>
            </a:r>
          </a:p>
        </p:txBody>
      </p:sp>
      <p:pic>
        <p:nvPicPr>
          <p:cNvPr id="16" name="Content Placeholder 8" descr="Sustainability outline">
            <a:extLst>
              <a:ext uri="{FF2B5EF4-FFF2-40B4-BE49-F238E27FC236}">
                <a16:creationId xmlns:a16="http://schemas.microsoft.com/office/drawing/2014/main" id="{D40143C9-D3A1-B624-F48F-C6C0C92F47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84941" y="3557090"/>
            <a:ext cx="937191" cy="937191"/>
          </a:xfrm>
          <a:prstGeom prst="rect">
            <a:avLst/>
          </a:prstGeom>
          <a:noFill/>
        </p:spPr>
      </p:pic>
      <p:pic>
        <p:nvPicPr>
          <p:cNvPr id="17" name="Picture 16">
            <a:extLst>
              <a:ext uri="{FF2B5EF4-FFF2-40B4-BE49-F238E27FC236}">
                <a16:creationId xmlns:a16="http://schemas.microsoft.com/office/drawing/2014/main" id="{EB5FB891-EEED-B78C-62E3-324F3EBC7C48}"/>
              </a:ext>
            </a:extLst>
          </p:cNvPr>
          <p:cNvPicPr>
            <a:picLocks noChangeAspect="1"/>
          </p:cNvPicPr>
          <p:nvPr/>
        </p:nvPicPr>
        <p:blipFill>
          <a:blip r:embed="rId5">
            <a:duotone>
              <a:schemeClr val="accent5">
                <a:shade val="45000"/>
                <a:satMod val="135000"/>
              </a:schemeClr>
              <a:prstClr val="white"/>
            </a:duotone>
          </a:blip>
          <a:stretch>
            <a:fillRect/>
          </a:stretch>
        </p:blipFill>
        <p:spPr>
          <a:xfrm>
            <a:off x="9185910" y="1723001"/>
            <a:ext cx="907769" cy="907769"/>
          </a:xfrm>
          <a:prstGeom prst="rect">
            <a:avLst/>
          </a:prstGeom>
        </p:spPr>
      </p:pic>
      <p:pic>
        <p:nvPicPr>
          <p:cNvPr id="18" name="Picture 17">
            <a:extLst>
              <a:ext uri="{FF2B5EF4-FFF2-40B4-BE49-F238E27FC236}">
                <a16:creationId xmlns:a16="http://schemas.microsoft.com/office/drawing/2014/main" id="{C173925D-56EA-36F3-3050-3B816C7EF49B}"/>
              </a:ext>
            </a:extLst>
          </p:cNvPr>
          <p:cNvPicPr>
            <a:picLocks noChangeAspect="1"/>
          </p:cNvPicPr>
          <p:nvPr/>
        </p:nvPicPr>
        <p:blipFill>
          <a:blip r:embed="rId6">
            <a:duotone>
              <a:schemeClr val="accent3">
                <a:shade val="45000"/>
                <a:satMod val="135000"/>
              </a:schemeClr>
              <a:prstClr val="white"/>
            </a:duotone>
            <a:alphaModFix/>
            <a:extLst>
              <a:ext uri="{BEBA8EAE-BF5A-486C-A8C5-ECC9F3942E4B}">
                <a14:imgProps xmlns:a14="http://schemas.microsoft.com/office/drawing/2010/main">
                  <a14:imgLayer r:embed="rId7">
                    <a14:imgEffect>
                      <a14:colorTemperature colorTemp="4700"/>
                    </a14:imgEffect>
                    <a14:imgEffect>
                      <a14:saturation sat="0"/>
                    </a14:imgEffect>
                  </a14:imgLayer>
                </a14:imgProps>
              </a:ext>
            </a:extLst>
          </a:blip>
          <a:stretch>
            <a:fillRect/>
          </a:stretch>
        </p:blipFill>
        <p:spPr>
          <a:xfrm>
            <a:off x="5663192" y="1697102"/>
            <a:ext cx="937191" cy="937191"/>
          </a:xfrm>
          <a:prstGeom prst="rect">
            <a:avLst/>
          </a:prstGeom>
        </p:spPr>
      </p:pic>
      <p:sp>
        <p:nvSpPr>
          <p:cNvPr id="19" name="TextBox 18">
            <a:extLst>
              <a:ext uri="{FF2B5EF4-FFF2-40B4-BE49-F238E27FC236}">
                <a16:creationId xmlns:a16="http://schemas.microsoft.com/office/drawing/2014/main" id="{1F9B3F77-DE10-79AE-8553-84D481D8ECD8}"/>
              </a:ext>
            </a:extLst>
          </p:cNvPr>
          <p:cNvSpPr txBox="1"/>
          <p:nvPr/>
        </p:nvSpPr>
        <p:spPr>
          <a:xfrm>
            <a:off x="7928156" y="2595534"/>
            <a:ext cx="3323344"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B0B0A"/>
                </a:solidFill>
                <a:effectLst/>
                <a:uLnTx/>
                <a:uFillTx/>
                <a:latin typeface="Tenorite"/>
                <a:ea typeface="+mn-ea"/>
                <a:cs typeface="+mn-cs"/>
              </a:rPr>
              <a:t>Partnerships </a:t>
            </a:r>
            <a:r>
              <a:rPr kumimoji="0" lang="en-GB" sz="1400" b="0" i="0" u="none" strike="noStrike" kern="1200" cap="none" spc="0" normalizeH="0" baseline="0" noProof="0" dirty="0">
                <a:ln>
                  <a:noFill/>
                </a:ln>
                <a:solidFill>
                  <a:srgbClr val="0B0B0A"/>
                </a:solidFill>
                <a:effectLst/>
                <a:uLnTx/>
                <a:uFillTx/>
                <a:latin typeface="Tenorite"/>
                <a:ea typeface="+mn-ea"/>
                <a:cs typeface="+mn-cs"/>
              </a:rPr>
              <a:t>between brands and suppliers across FMCG and foodservice will explore limited time offers and boost engagement</a:t>
            </a:r>
          </a:p>
        </p:txBody>
      </p:sp>
      <p:sp>
        <p:nvSpPr>
          <p:cNvPr id="20" name="TextBox 19">
            <a:extLst>
              <a:ext uri="{FF2B5EF4-FFF2-40B4-BE49-F238E27FC236}">
                <a16:creationId xmlns:a16="http://schemas.microsoft.com/office/drawing/2014/main" id="{BF36D2BD-4A1C-23F2-1591-4737F7A2BFCD}"/>
              </a:ext>
            </a:extLst>
          </p:cNvPr>
          <p:cNvSpPr txBox="1"/>
          <p:nvPr/>
        </p:nvSpPr>
        <p:spPr>
          <a:xfrm>
            <a:off x="983999" y="2595535"/>
            <a:ext cx="325014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B0B0A"/>
                </a:solidFill>
                <a:effectLst/>
                <a:uLnTx/>
                <a:uFillTx/>
                <a:latin typeface="Tenorite"/>
                <a:ea typeface="+mn-ea"/>
                <a:cs typeface="+mn-cs"/>
              </a:rPr>
              <a:t>Nuanced healthier eating </a:t>
            </a:r>
            <a:r>
              <a:rPr kumimoji="0" lang="en-GB" sz="1400" b="0" i="0" u="none" strike="noStrike" kern="1200" cap="none" spc="0" normalizeH="0" baseline="0" noProof="0" dirty="0">
                <a:ln>
                  <a:noFill/>
                </a:ln>
                <a:solidFill>
                  <a:srgbClr val="0B0B0A"/>
                </a:solidFill>
                <a:effectLst/>
                <a:uLnTx/>
                <a:uFillTx/>
                <a:latin typeface="Tenorite"/>
                <a:ea typeface="+mn-ea"/>
                <a:cs typeface="+mn-cs"/>
              </a:rPr>
              <a:t>including focus on gut health, protein and nutrient dense foods will influence NPD in food and beverages</a:t>
            </a:r>
          </a:p>
        </p:txBody>
      </p:sp>
      <p:sp>
        <p:nvSpPr>
          <p:cNvPr id="21" name="TextBox 20">
            <a:extLst>
              <a:ext uri="{FF2B5EF4-FFF2-40B4-BE49-F238E27FC236}">
                <a16:creationId xmlns:a16="http://schemas.microsoft.com/office/drawing/2014/main" id="{AABA167A-B73A-3208-0D7A-C1F104982BDB}"/>
              </a:ext>
            </a:extLst>
          </p:cNvPr>
          <p:cNvSpPr txBox="1"/>
          <p:nvPr/>
        </p:nvSpPr>
        <p:spPr>
          <a:xfrm>
            <a:off x="4506717" y="2606618"/>
            <a:ext cx="325014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B0B0A"/>
                </a:solidFill>
                <a:effectLst/>
                <a:uLnTx/>
                <a:uFillTx/>
                <a:latin typeface="Tenorite"/>
                <a:ea typeface="+mn-ea"/>
                <a:cs typeface="+mn-cs"/>
              </a:rPr>
              <a:t>Digital innovation </a:t>
            </a:r>
            <a:r>
              <a:rPr kumimoji="0" lang="en-GB" sz="1400" b="0" i="0" u="none" strike="noStrike" kern="1200" cap="none" spc="0" normalizeH="0" baseline="0" noProof="0" dirty="0">
                <a:ln>
                  <a:noFill/>
                </a:ln>
                <a:solidFill>
                  <a:srgbClr val="0B0B0A"/>
                </a:solidFill>
                <a:effectLst/>
                <a:uLnTx/>
                <a:uFillTx/>
                <a:latin typeface="Tenorite"/>
                <a:ea typeface="+mn-ea"/>
                <a:cs typeface="+mn-cs"/>
              </a:rPr>
              <a:t>aligned with artificial intelligence will mitigate staff shortages and drive operational efficiencies </a:t>
            </a:r>
          </a:p>
        </p:txBody>
      </p:sp>
      <p:sp>
        <p:nvSpPr>
          <p:cNvPr id="22" name="TextBox 21">
            <a:extLst>
              <a:ext uri="{FF2B5EF4-FFF2-40B4-BE49-F238E27FC236}">
                <a16:creationId xmlns:a16="http://schemas.microsoft.com/office/drawing/2014/main" id="{C7A2EEF7-D16B-44A6-D0D4-460F7C5C633A}"/>
              </a:ext>
            </a:extLst>
          </p:cNvPr>
          <p:cNvSpPr txBox="1"/>
          <p:nvPr/>
        </p:nvSpPr>
        <p:spPr>
          <a:xfrm>
            <a:off x="6423778" y="4556166"/>
            <a:ext cx="3008755"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B0B0A"/>
                </a:solidFill>
                <a:effectLst/>
                <a:uLnTx/>
                <a:uFillTx/>
                <a:latin typeface="Tenorite"/>
                <a:ea typeface="+mn-ea"/>
                <a:cs typeface="+mn-cs"/>
              </a:rPr>
              <a:t>Sustainability </a:t>
            </a:r>
            <a:r>
              <a:rPr kumimoji="0" lang="en-GB" sz="1400" b="0" i="0" u="none" strike="noStrike" kern="1200" cap="none" spc="0" normalizeH="0" baseline="0" noProof="0" dirty="0">
                <a:ln>
                  <a:noFill/>
                </a:ln>
                <a:solidFill>
                  <a:srgbClr val="0B0B0A"/>
                </a:solidFill>
                <a:effectLst/>
                <a:uLnTx/>
                <a:uFillTx/>
                <a:latin typeface="Tenorite"/>
                <a:ea typeface="+mn-ea"/>
                <a:cs typeface="+mn-cs"/>
              </a:rPr>
              <a:t>will be front of mind for operators in packaging and supply chain developments </a:t>
            </a:r>
          </a:p>
        </p:txBody>
      </p:sp>
      <p:pic>
        <p:nvPicPr>
          <p:cNvPr id="23" name="Graphic 22" descr="Apple with solid fill">
            <a:extLst>
              <a:ext uri="{FF2B5EF4-FFF2-40B4-BE49-F238E27FC236}">
                <a16:creationId xmlns:a16="http://schemas.microsoft.com/office/drawing/2014/main" id="{629A06CC-235A-D15E-ECDD-3EF4CAF3216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290643" y="1630603"/>
            <a:ext cx="914400" cy="914400"/>
          </a:xfrm>
          <a:prstGeom prst="rect">
            <a:avLst/>
          </a:prstGeom>
        </p:spPr>
      </p:pic>
    </p:spTree>
    <p:extLst>
      <p:ext uri="{BB962C8B-B14F-4D97-AF65-F5344CB8AC3E}">
        <p14:creationId xmlns:p14="http://schemas.microsoft.com/office/powerpoint/2010/main" val="256586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0" grpId="0"/>
      <p:bldP spid="21"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4146F5-18FA-7094-6AF3-05CACDBC3B8B}"/>
              </a:ext>
            </a:extLst>
          </p:cNvPr>
          <p:cNvSpPr>
            <a:spLocks noGrp="1"/>
          </p:cNvSpPr>
          <p:nvPr>
            <p:ph type="sldNum" sz="quarter" idx="10"/>
          </p:nvPr>
        </p:nvSpPr>
        <p:spPr/>
        <p:txBody>
          <a:bodyPr/>
          <a:lstStyle/>
          <a:p>
            <a:fld id="{DF3FA0D0-9F87-475A-AC0B-708264F066E5}" type="slidenum">
              <a:rPr lang="en-GB" smtClean="0"/>
              <a:pPr/>
              <a:t>6</a:t>
            </a:fld>
            <a:endParaRPr lang="en-GB" dirty="0"/>
          </a:p>
        </p:txBody>
      </p:sp>
      <p:sp>
        <p:nvSpPr>
          <p:cNvPr id="3" name="SmartArt Placeholder 2">
            <a:extLst>
              <a:ext uri="{FF2B5EF4-FFF2-40B4-BE49-F238E27FC236}">
                <a16:creationId xmlns:a16="http://schemas.microsoft.com/office/drawing/2014/main" id="{42EB6427-27B0-5987-1719-56D7D9CFC12E}"/>
              </a:ext>
            </a:extLst>
          </p:cNvPr>
          <p:cNvSpPr>
            <a:spLocks noGrp="1"/>
          </p:cNvSpPr>
          <p:nvPr>
            <p:ph type="dgm" sz="quarter" idx="14"/>
          </p:nvPr>
        </p:nvSpPr>
        <p:spPr/>
      </p:sp>
      <p:sp>
        <p:nvSpPr>
          <p:cNvPr id="4" name="Title 3">
            <a:extLst>
              <a:ext uri="{FF2B5EF4-FFF2-40B4-BE49-F238E27FC236}">
                <a16:creationId xmlns:a16="http://schemas.microsoft.com/office/drawing/2014/main" id="{42E7C067-F981-5479-6827-10278A2D582C}"/>
              </a:ext>
            </a:extLst>
          </p:cNvPr>
          <p:cNvSpPr>
            <a:spLocks noGrp="1"/>
          </p:cNvSpPr>
          <p:nvPr>
            <p:ph type="title"/>
          </p:nvPr>
        </p:nvSpPr>
        <p:spPr>
          <a:xfrm>
            <a:off x="2352000" y="298676"/>
            <a:ext cx="7182176" cy="1142602"/>
          </a:xfrm>
        </p:spPr>
        <p:txBody>
          <a:bodyPr/>
          <a:lstStyle/>
          <a:p>
            <a:r>
              <a:rPr lang="en-GB" dirty="0"/>
              <a:t>Healthier habits focus on functional drinks and macronutrients</a:t>
            </a:r>
          </a:p>
        </p:txBody>
      </p:sp>
      <p:sp>
        <p:nvSpPr>
          <p:cNvPr id="7" name="Content Placeholder 6">
            <a:extLst>
              <a:ext uri="{FF2B5EF4-FFF2-40B4-BE49-F238E27FC236}">
                <a16:creationId xmlns:a16="http://schemas.microsoft.com/office/drawing/2014/main" id="{BF437787-0586-3225-541F-C296764342AC}"/>
              </a:ext>
            </a:extLst>
          </p:cNvPr>
          <p:cNvSpPr>
            <a:spLocks noGrp="1"/>
          </p:cNvSpPr>
          <p:nvPr>
            <p:ph sz="quarter" idx="16"/>
          </p:nvPr>
        </p:nvSpPr>
        <p:spPr/>
        <p:txBody>
          <a:bodyPr/>
          <a:lstStyle/>
          <a:p>
            <a:r>
              <a:rPr lang="en-GB" dirty="0"/>
              <a:t>Source: Lumina Intelligence Eating &amp; Drinking Out Panel 52WE 31/12/2023</a:t>
            </a:r>
          </a:p>
        </p:txBody>
      </p:sp>
      <p:sp>
        <p:nvSpPr>
          <p:cNvPr id="8" name="TextBox 7">
            <a:extLst>
              <a:ext uri="{FF2B5EF4-FFF2-40B4-BE49-F238E27FC236}">
                <a16:creationId xmlns:a16="http://schemas.microsoft.com/office/drawing/2014/main" id="{8B89FE07-0E1C-EDF0-2628-70A65C0B9933}"/>
              </a:ext>
            </a:extLst>
          </p:cNvPr>
          <p:cNvSpPr txBox="1"/>
          <p:nvPr/>
        </p:nvSpPr>
        <p:spPr>
          <a:xfrm>
            <a:off x="561497" y="1857396"/>
            <a:ext cx="4752225" cy="3170099"/>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FCF6"/>
                </a:solidFill>
                <a:effectLst/>
                <a:uLnTx/>
                <a:uFillTx/>
                <a:latin typeface="Tenorite"/>
                <a:ea typeface="+mn-ea"/>
                <a:cs typeface="+mn-cs"/>
              </a:rPr>
              <a:t>44%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FCF6"/>
                </a:solidFill>
                <a:effectLst/>
                <a:uLnTx/>
                <a:uFillTx/>
                <a:latin typeface="Tenorite"/>
                <a:ea typeface="+mn-ea"/>
                <a:cs typeface="+mn-cs"/>
              </a:rPr>
              <a:t>of FTG consumers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FCF6"/>
                </a:solidFill>
                <a:effectLst/>
                <a:uLnTx/>
                <a:uFillTx/>
                <a:latin typeface="Tenorite"/>
                <a:ea typeface="+mn-ea"/>
                <a:cs typeface="+mn-cs"/>
              </a:rPr>
              <a:t>very health conscious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FCF6"/>
                </a:solidFill>
                <a:effectLst/>
                <a:uLnTx/>
                <a:uFillTx/>
                <a:latin typeface="Tenorite"/>
                <a:ea typeface="+mn-ea"/>
                <a:cs typeface="+mn-cs"/>
              </a:rPr>
              <a:t>+2ppts vs OOH</a:t>
            </a:r>
          </a:p>
        </p:txBody>
      </p:sp>
      <p:pic>
        <p:nvPicPr>
          <p:cNvPr id="9" name="Picture 8">
            <a:extLst>
              <a:ext uri="{FF2B5EF4-FFF2-40B4-BE49-F238E27FC236}">
                <a16:creationId xmlns:a16="http://schemas.microsoft.com/office/drawing/2014/main" id="{C9C93AB1-9258-E5D7-FF3D-BAF6DFA52E13}"/>
              </a:ext>
            </a:extLst>
          </p:cNvPr>
          <p:cNvPicPr>
            <a:picLocks noChangeAspect="1"/>
          </p:cNvPicPr>
          <p:nvPr/>
        </p:nvPicPr>
        <p:blipFill rotWithShape="1">
          <a:blip r:embed="rId3"/>
          <a:srcRect b="3634"/>
          <a:stretch/>
        </p:blipFill>
        <p:spPr>
          <a:xfrm>
            <a:off x="7176000" y="1544783"/>
            <a:ext cx="4011767" cy="3865975"/>
          </a:xfrm>
          <a:prstGeom prst="rect">
            <a:avLst/>
          </a:prstGeom>
        </p:spPr>
      </p:pic>
    </p:spTree>
    <p:extLst>
      <p:ext uri="{BB962C8B-B14F-4D97-AF65-F5344CB8AC3E}">
        <p14:creationId xmlns:p14="http://schemas.microsoft.com/office/powerpoint/2010/main" val="196936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85DED14-ECCD-C62E-92CA-29942F1FDEE9}"/>
              </a:ext>
            </a:extLst>
          </p:cNvPr>
          <p:cNvSpPr>
            <a:spLocks noGrp="1"/>
          </p:cNvSpPr>
          <p:nvPr>
            <p:ph type="title"/>
          </p:nvPr>
        </p:nvSpPr>
        <p:spPr>
          <a:xfrm>
            <a:off x="543189" y="2142445"/>
            <a:ext cx="5256213" cy="2139798"/>
          </a:xfrm>
        </p:spPr>
        <p:txBody>
          <a:bodyPr/>
          <a:lstStyle/>
          <a:p>
            <a:r>
              <a:rPr lang="en-GB" dirty="0"/>
              <a:t>FTG brands are harnessing the power of plants to tap into health-led trends</a:t>
            </a:r>
          </a:p>
        </p:txBody>
      </p:sp>
      <p:sp>
        <p:nvSpPr>
          <p:cNvPr id="2" name="Slide Number Placeholder 1">
            <a:extLst>
              <a:ext uri="{FF2B5EF4-FFF2-40B4-BE49-F238E27FC236}">
                <a16:creationId xmlns:a16="http://schemas.microsoft.com/office/drawing/2014/main" id="{C84146F5-18FA-7094-6AF3-05CACDBC3B8B}"/>
              </a:ext>
            </a:extLst>
          </p:cNvPr>
          <p:cNvSpPr>
            <a:spLocks noGrp="1"/>
          </p:cNvSpPr>
          <p:nvPr>
            <p:ph type="sldNum" sz="quarter" idx="10"/>
          </p:nvPr>
        </p:nvSpPr>
        <p:spPr/>
        <p:txBody>
          <a:bodyPr/>
          <a:lstStyle/>
          <a:p>
            <a:fld id="{DF3FA0D0-9F87-475A-AC0B-708264F066E5}" type="slidenum">
              <a:rPr lang="en-GB" smtClean="0"/>
              <a:pPr/>
              <a:t>7</a:t>
            </a:fld>
            <a:endParaRPr lang="en-GB" dirty="0"/>
          </a:p>
        </p:txBody>
      </p:sp>
      <p:sp>
        <p:nvSpPr>
          <p:cNvPr id="5" name="SmartArt Placeholder 4">
            <a:extLst>
              <a:ext uri="{FF2B5EF4-FFF2-40B4-BE49-F238E27FC236}">
                <a16:creationId xmlns:a16="http://schemas.microsoft.com/office/drawing/2014/main" id="{E337965E-8A95-BA43-9580-7CEA1D2F68A4}"/>
              </a:ext>
            </a:extLst>
          </p:cNvPr>
          <p:cNvSpPr>
            <a:spLocks noGrp="1"/>
          </p:cNvSpPr>
          <p:nvPr>
            <p:ph type="dgm" sz="quarter" idx="14"/>
          </p:nvPr>
        </p:nvSpPr>
        <p:spPr/>
      </p:sp>
      <p:sp>
        <p:nvSpPr>
          <p:cNvPr id="7" name="Content Placeholder 6">
            <a:extLst>
              <a:ext uri="{FF2B5EF4-FFF2-40B4-BE49-F238E27FC236}">
                <a16:creationId xmlns:a16="http://schemas.microsoft.com/office/drawing/2014/main" id="{BF437787-0586-3225-541F-C296764342AC}"/>
              </a:ext>
            </a:extLst>
          </p:cNvPr>
          <p:cNvSpPr>
            <a:spLocks noGrp="1"/>
          </p:cNvSpPr>
          <p:nvPr>
            <p:ph sz="quarter" idx="16"/>
          </p:nvPr>
        </p:nvSpPr>
        <p:spPr/>
        <p:txBody>
          <a:bodyPr/>
          <a:lstStyle/>
          <a:p>
            <a:r>
              <a:rPr lang="en-GB" dirty="0"/>
              <a:t>Source: Lumina Intelligence Eating &amp; Drinking Out Panel 52WE 31/12/2023</a:t>
            </a:r>
          </a:p>
        </p:txBody>
      </p:sp>
      <p:pic>
        <p:nvPicPr>
          <p:cNvPr id="14" name="Picture Placeholder 13">
            <a:extLst>
              <a:ext uri="{FF2B5EF4-FFF2-40B4-BE49-F238E27FC236}">
                <a16:creationId xmlns:a16="http://schemas.microsoft.com/office/drawing/2014/main" id="{13DD46D2-7873-E9B4-24BE-BDF8F5065EEF}"/>
              </a:ext>
            </a:extLst>
          </p:cNvPr>
          <p:cNvPicPr>
            <a:picLocks noGrp="1" noChangeAspect="1"/>
          </p:cNvPicPr>
          <p:nvPr>
            <p:ph type="pic" sz="quarter" idx="31"/>
          </p:nvPr>
        </p:nvPicPr>
        <p:blipFill rotWithShape="1">
          <a:blip r:embed="rId3"/>
          <a:srcRect l="11700" r="11700"/>
          <a:stretch/>
        </p:blipFill>
        <p:spPr>
          <a:xfrm>
            <a:off x="6391275" y="549275"/>
            <a:ext cx="5248275" cy="4895850"/>
          </a:xfrm>
          <a:prstGeom prst="rect">
            <a:avLst/>
          </a:prstGeom>
        </p:spPr>
      </p:pic>
    </p:spTree>
    <p:extLst>
      <p:ext uri="{BB962C8B-B14F-4D97-AF65-F5344CB8AC3E}">
        <p14:creationId xmlns:p14="http://schemas.microsoft.com/office/powerpoint/2010/main" val="3995890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4146F5-18FA-7094-6AF3-05CACDBC3B8B}"/>
              </a:ext>
            </a:extLst>
          </p:cNvPr>
          <p:cNvSpPr>
            <a:spLocks noGrp="1"/>
          </p:cNvSpPr>
          <p:nvPr>
            <p:ph type="sldNum" sz="quarter" idx="10"/>
          </p:nvPr>
        </p:nvSpPr>
        <p:spPr/>
        <p:txBody>
          <a:bodyPr/>
          <a:lstStyle/>
          <a:p>
            <a:fld id="{DF3FA0D0-9F87-475A-AC0B-708264F066E5}" type="slidenum">
              <a:rPr lang="en-GB" smtClean="0"/>
              <a:pPr/>
              <a:t>8</a:t>
            </a:fld>
            <a:endParaRPr lang="en-GB" dirty="0"/>
          </a:p>
        </p:txBody>
      </p:sp>
      <p:sp>
        <p:nvSpPr>
          <p:cNvPr id="3" name="SmartArt Placeholder 2">
            <a:extLst>
              <a:ext uri="{FF2B5EF4-FFF2-40B4-BE49-F238E27FC236}">
                <a16:creationId xmlns:a16="http://schemas.microsoft.com/office/drawing/2014/main" id="{42EB6427-27B0-5987-1719-56D7D9CFC12E}"/>
              </a:ext>
            </a:extLst>
          </p:cNvPr>
          <p:cNvSpPr>
            <a:spLocks noGrp="1"/>
          </p:cNvSpPr>
          <p:nvPr>
            <p:ph type="dgm" sz="quarter" idx="14"/>
          </p:nvPr>
        </p:nvSpPr>
        <p:spPr/>
      </p:sp>
      <p:sp>
        <p:nvSpPr>
          <p:cNvPr id="4" name="Title 3">
            <a:extLst>
              <a:ext uri="{FF2B5EF4-FFF2-40B4-BE49-F238E27FC236}">
                <a16:creationId xmlns:a16="http://schemas.microsoft.com/office/drawing/2014/main" id="{42E7C067-F981-5479-6827-10278A2D582C}"/>
              </a:ext>
            </a:extLst>
          </p:cNvPr>
          <p:cNvSpPr>
            <a:spLocks noGrp="1"/>
          </p:cNvSpPr>
          <p:nvPr>
            <p:ph type="title"/>
          </p:nvPr>
        </p:nvSpPr>
        <p:spPr>
          <a:xfrm>
            <a:off x="2712000" y="298676"/>
            <a:ext cx="6822176" cy="1142602"/>
          </a:xfrm>
        </p:spPr>
        <p:txBody>
          <a:bodyPr/>
          <a:lstStyle/>
          <a:p>
            <a:r>
              <a:rPr lang="en-GB" dirty="0"/>
              <a:t>Health and wellness trends a key influence on NPD in the market</a:t>
            </a:r>
          </a:p>
        </p:txBody>
      </p:sp>
      <p:sp>
        <p:nvSpPr>
          <p:cNvPr id="7" name="Content Placeholder 6">
            <a:extLst>
              <a:ext uri="{FF2B5EF4-FFF2-40B4-BE49-F238E27FC236}">
                <a16:creationId xmlns:a16="http://schemas.microsoft.com/office/drawing/2014/main" id="{BF437787-0586-3225-541F-C296764342AC}"/>
              </a:ext>
            </a:extLst>
          </p:cNvPr>
          <p:cNvSpPr>
            <a:spLocks noGrp="1"/>
          </p:cNvSpPr>
          <p:nvPr>
            <p:ph sz="quarter" idx="16"/>
          </p:nvPr>
        </p:nvSpPr>
        <p:spPr>
          <a:xfrm>
            <a:off x="561497" y="5443613"/>
            <a:ext cx="11078053" cy="457012"/>
          </a:xfrm>
        </p:spPr>
        <p:txBody>
          <a:bodyPr/>
          <a:lstStyle/>
          <a:p>
            <a:r>
              <a:rPr lang="en-GB" dirty="0"/>
              <a:t>Source: Lumina Intelligence, February 2024</a:t>
            </a:r>
          </a:p>
        </p:txBody>
      </p:sp>
      <p:graphicFrame>
        <p:nvGraphicFramePr>
          <p:cNvPr id="8" name="Content Placeholder 13">
            <a:extLst>
              <a:ext uri="{FF2B5EF4-FFF2-40B4-BE49-F238E27FC236}">
                <a16:creationId xmlns:a16="http://schemas.microsoft.com/office/drawing/2014/main" id="{6FA8FA6E-A7E5-9C94-A1C2-C8113F4A1A4D}"/>
              </a:ext>
            </a:extLst>
          </p:cNvPr>
          <p:cNvGraphicFramePr>
            <a:graphicFrameLocks noGrp="1"/>
          </p:cNvGraphicFramePr>
          <p:nvPr>
            <p:ph sz="quarter" idx="15"/>
            <p:extLst>
              <p:ext uri="{D42A27DB-BD31-4B8C-83A1-F6EECF244321}">
                <p14:modId xmlns:p14="http://schemas.microsoft.com/office/powerpoint/2010/main" val="1137373224"/>
              </p:ext>
            </p:extLst>
          </p:nvPr>
        </p:nvGraphicFramePr>
        <p:xfrm>
          <a:off x="552450" y="1917699"/>
          <a:ext cx="11087100" cy="3982926"/>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BF11D8A1-B5B7-A5A9-A925-D6E1423DE60D}"/>
              </a:ext>
            </a:extLst>
          </p:cNvPr>
          <p:cNvSpPr txBox="1"/>
          <p:nvPr/>
        </p:nvSpPr>
        <p:spPr>
          <a:xfrm>
            <a:off x="8400000" y="4293000"/>
            <a:ext cx="648000" cy="338554"/>
          </a:xfrm>
          <a:prstGeom prst="rect">
            <a:avLst/>
          </a:prstGeom>
          <a:noFill/>
        </p:spPr>
        <p:txBody>
          <a:bodyPr wrap="square" rtlCol="0">
            <a:spAutoFit/>
          </a:bodyPr>
          <a:lstStyle/>
          <a:p>
            <a:r>
              <a:rPr lang="en-GB" sz="1600" dirty="0"/>
              <a:t>N/A</a:t>
            </a:r>
          </a:p>
        </p:txBody>
      </p:sp>
    </p:spTree>
    <p:extLst>
      <p:ext uri="{BB962C8B-B14F-4D97-AF65-F5344CB8AC3E}">
        <p14:creationId xmlns:p14="http://schemas.microsoft.com/office/powerpoint/2010/main" val="2742267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99713D-404C-8826-A2CF-2A874F863697}"/>
              </a:ext>
            </a:extLst>
          </p:cNvPr>
          <p:cNvSpPr>
            <a:spLocks noGrp="1"/>
          </p:cNvSpPr>
          <p:nvPr>
            <p:ph type="sldNum" sz="quarter" idx="10"/>
          </p:nvPr>
        </p:nvSpPr>
        <p:spPr/>
        <p:txBody>
          <a:bodyPr/>
          <a:lstStyle/>
          <a:p>
            <a:fld id="{DF3FA0D0-9F87-475A-AC0B-708264F066E5}" type="slidenum">
              <a:rPr lang="en-GB" smtClean="0"/>
              <a:pPr/>
              <a:t>9</a:t>
            </a:fld>
            <a:endParaRPr lang="en-GB" dirty="0"/>
          </a:p>
        </p:txBody>
      </p:sp>
      <p:sp>
        <p:nvSpPr>
          <p:cNvPr id="10" name="SmartArt Placeholder 9">
            <a:extLst>
              <a:ext uri="{FF2B5EF4-FFF2-40B4-BE49-F238E27FC236}">
                <a16:creationId xmlns:a16="http://schemas.microsoft.com/office/drawing/2014/main" id="{9FAB6458-EEB3-74C1-6DDD-3FDC7DEB428D}"/>
              </a:ext>
            </a:extLst>
          </p:cNvPr>
          <p:cNvSpPr>
            <a:spLocks noGrp="1"/>
          </p:cNvSpPr>
          <p:nvPr>
            <p:ph type="dgm" sz="quarter" idx="14"/>
          </p:nvPr>
        </p:nvSpPr>
        <p:spPr/>
      </p:sp>
      <p:sp>
        <p:nvSpPr>
          <p:cNvPr id="8" name="Title 7">
            <a:extLst>
              <a:ext uri="{FF2B5EF4-FFF2-40B4-BE49-F238E27FC236}">
                <a16:creationId xmlns:a16="http://schemas.microsoft.com/office/drawing/2014/main" id="{97A61B0F-5D78-DFFD-FAEB-38AD8772B422}"/>
              </a:ext>
            </a:extLst>
          </p:cNvPr>
          <p:cNvSpPr>
            <a:spLocks noGrp="1"/>
          </p:cNvSpPr>
          <p:nvPr>
            <p:ph type="title"/>
          </p:nvPr>
        </p:nvSpPr>
        <p:spPr>
          <a:xfrm>
            <a:off x="561497" y="1917000"/>
            <a:ext cx="5247167" cy="1641200"/>
          </a:xfrm>
        </p:spPr>
        <p:txBody>
          <a:bodyPr/>
          <a:lstStyle/>
          <a:p>
            <a:r>
              <a:rPr lang="en-GB" dirty="0"/>
              <a:t>Functional drink ranges are expanding across the market </a:t>
            </a:r>
          </a:p>
        </p:txBody>
      </p:sp>
      <p:sp>
        <p:nvSpPr>
          <p:cNvPr id="11" name="Content Placeholder 10">
            <a:extLst>
              <a:ext uri="{FF2B5EF4-FFF2-40B4-BE49-F238E27FC236}">
                <a16:creationId xmlns:a16="http://schemas.microsoft.com/office/drawing/2014/main" id="{D4499A6E-235A-B9E8-1123-FB8168E72539}"/>
              </a:ext>
            </a:extLst>
          </p:cNvPr>
          <p:cNvSpPr>
            <a:spLocks noGrp="1"/>
          </p:cNvSpPr>
          <p:nvPr>
            <p:ph sz="quarter" idx="16"/>
          </p:nvPr>
        </p:nvSpPr>
        <p:spPr>
          <a:xfrm>
            <a:off x="561497" y="5443613"/>
            <a:ext cx="11078053" cy="457012"/>
          </a:xfrm>
        </p:spPr>
        <p:txBody>
          <a:bodyPr/>
          <a:lstStyle/>
          <a:p>
            <a:r>
              <a:rPr lang="en-GB" dirty="0"/>
              <a:t>Source: M&amp;S, The Grocer, February 2024</a:t>
            </a:r>
          </a:p>
        </p:txBody>
      </p:sp>
      <p:pic>
        <p:nvPicPr>
          <p:cNvPr id="13" name="Content Placeholder 11">
            <a:extLst>
              <a:ext uri="{FF2B5EF4-FFF2-40B4-BE49-F238E27FC236}">
                <a16:creationId xmlns:a16="http://schemas.microsoft.com/office/drawing/2014/main" id="{108B1441-A08B-51E7-7EA5-8C0C0120C445}"/>
              </a:ext>
            </a:extLst>
          </p:cNvPr>
          <p:cNvPicPr>
            <a:picLocks noGrp="1" noChangeAspect="1"/>
          </p:cNvPicPr>
          <p:nvPr>
            <p:ph type="pic" sz="quarter" idx="31"/>
          </p:nvPr>
        </p:nvPicPr>
        <p:blipFill>
          <a:blip r:embed="rId3"/>
          <a:srcRect l="12585" r="12585"/>
          <a:stretch>
            <a:fillRect/>
          </a:stretch>
        </p:blipFill>
        <p:spPr>
          <a:xfrm>
            <a:off x="6391275" y="549275"/>
            <a:ext cx="5248275" cy="4895850"/>
          </a:xfrm>
          <a:prstGeom prst="rect">
            <a:avLst/>
          </a:prstGeom>
        </p:spPr>
      </p:pic>
    </p:spTree>
    <p:extLst>
      <p:ext uri="{BB962C8B-B14F-4D97-AF65-F5344CB8AC3E}">
        <p14:creationId xmlns:p14="http://schemas.microsoft.com/office/powerpoint/2010/main" val="225881166"/>
      </p:ext>
    </p:extLst>
  </p:cSld>
  <p:clrMapOvr>
    <a:masterClrMapping/>
  </p:clrMapOvr>
</p:sld>
</file>

<file path=ppt/theme/theme1.xml><?xml version="1.0" encoding="utf-8"?>
<a:theme xmlns:a="http://schemas.openxmlformats.org/drawingml/2006/main" name="Title and Sections">
  <a:themeElements>
    <a:clrScheme name="Lumina Theme">
      <a:dk1>
        <a:srgbClr val="0B0B0A"/>
      </a:dk1>
      <a:lt1>
        <a:srgbClr val="FFFFFF"/>
      </a:lt1>
      <a:dk2>
        <a:srgbClr val="18855F"/>
      </a:dk2>
      <a:lt2>
        <a:srgbClr val="FFFCF6"/>
      </a:lt2>
      <a:accent1>
        <a:srgbClr val="18855F"/>
      </a:accent1>
      <a:accent2>
        <a:srgbClr val="48EAA4"/>
      </a:accent2>
      <a:accent3>
        <a:srgbClr val="F1BE05"/>
      </a:accent3>
      <a:accent4>
        <a:srgbClr val="F57D3D"/>
      </a:accent4>
      <a:accent5>
        <a:srgbClr val="EE4266"/>
      </a:accent5>
      <a:accent6>
        <a:srgbClr val="5F46C3"/>
      </a:accent6>
      <a:hlink>
        <a:srgbClr val="18855F"/>
      </a:hlink>
      <a:folHlink>
        <a:srgbClr val="10563E"/>
      </a:folHlink>
    </a:clrScheme>
    <a:fontScheme name="Lumina Arial">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fault Theme" id="{313DE7D8-C2A5-4094-8989-5698223989A6}" vid="{72ED1BD3-E3EC-45A9-8A13-F553C2FC9E57}"/>
    </a:ext>
  </a:extLst>
</a:theme>
</file>

<file path=ppt/theme/theme2.xml><?xml version="1.0" encoding="utf-8"?>
<a:theme xmlns:a="http://schemas.openxmlformats.org/drawingml/2006/main" name="Content Slides">
  <a:themeElements>
    <a:clrScheme name="Lumina Theme">
      <a:dk1>
        <a:srgbClr val="0B0B0A"/>
      </a:dk1>
      <a:lt1>
        <a:srgbClr val="FFFFFF"/>
      </a:lt1>
      <a:dk2>
        <a:srgbClr val="18855F"/>
      </a:dk2>
      <a:lt2>
        <a:srgbClr val="FFFCF6"/>
      </a:lt2>
      <a:accent1>
        <a:srgbClr val="18855F"/>
      </a:accent1>
      <a:accent2>
        <a:srgbClr val="48EAA4"/>
      </a:accent2>
      <a:accent3>
        <a:srgbClr val="F1BE05"/>
      </a:accent3>
      <a:accent4>
        <a:srgbClr val="F57D3D"/>
      </a:accent4>
      <a:accent5>
        <a:srgbClr val="EE4266"/>
      </a:accent5>
      <a:accent6>
        <a:srgbClr val="5F46C3"/>
      </a:accent6>
      <a:hlink>
        <a:srgbClr val="18855F"/>
      </a:hlink>
      <a:folHlink>
        <a:srgbClr val="10563E"/>
      </a:folHlink>
    </a:clrScheme>
    <a:fontScheme name="Lumina Brand">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fault Theme" id="{313DE7D8-C2A5-4094-8989-5698223989A6}" vid="{72ED1BD3-E3EC-45A9-8A13-F553C2FC9E57}"/>
    </a:ext>
  </a:extLst>
</a:theme>
</file>

<file path=ppt/theme/theme3.xml><?xml version="1.0" encoding="utf-8"?>
<a:theme xmlns:a="http://schemas.openxmlformats.org/drawingml/2006/main" name="1_Title and Sections">
  <a:themeElements>
    <a:clrScheme name="Lumina Theme">
      <a:dk1>
        <a:srgbClr val="0B0B0A"/>
      </a:dk1>
      <a:lt1>
        <a:srgbClr val="FFFFFF"/>
      </a:lt1>
      <a:dk2>
        <a:srgbClr val="18855F"/>
      </a:dk2>
      <a:lt2>
        <a:srgbClr val="FFFCF6"/>
      </a:lt2>
      <a:accent1>
        <a:srgbClr val="18855F"/>
      </a:accent1>
      <a:accent2>
        <a:srgbClr val="48EAA4"/>
      </a:accent2>
      <a:accent3>
        <a:srgbClr val="F1BE05"/>
      </a:accent3>
      <a:accent4>
        <a:srgbClr val="F57D3D"/>
      </a:accent4>
      <a:accent5>
        <a:srgbClr val="EE4266"/>
      </a:accent5>
      <a:accent6>
        <a:srgbClr val="5F46C3"/>
      </a:accent6>
      <a:hlink>
        <a:srgbClr val="18855F"/>
      </a:hlink>
      <a:folHlink>
        <a:srgbClr val="10563E"/>
      </a:folHlink>
    </a:clrScheme>
    <a:fontScheme name="Lumina Tenorite Font">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fault Theme" id="{313DE7D8-C2A5-4094-8989-5698223989A6}" vid="{72ED1BD3-E3EC-45A9-8A13-F553C2FC9E57}"/>
    </a:ext>
  </a:extLst>
</a:theme>
</file>

<file path=ppt/theme/theme4.xml><?xml version="1.0" encoding="utf-8"?>
<a:theme xmlns:a="http://schemas.openxmlformats.org/drawingml/2006/main" name="1_Content Slides">
  <a:themeElements>
    <a:clrScheme name="Lumina Theme">
      <a:dk1>
        <a:srgbClr val="0B0B0A"/>
      </a:dk1>
      <a:lt1>
        <a:srgbClr val="FFFFFF"/>
      </a:lt1>
      <a:dk2>
        <a:srgbClr val="18855F"/>
      </a:dk2>
      <a:lt2>
        <a:srgbClr val="FFFCF6"/>
      </a:lt2>
      <a:accent1>
        <a:srgbClr val="18855F"/>
      </a:accent1>
      <a:accent2>
        <a:srgbClr val="48EAA4"/>
      </a:accent2>
      <a:accent3>
        <a:srgbClr val="F1BE05"/>
      </a:accent3>
      <a:accent4>
        <a:srgbClr val="F57D3D"/>
      </a:accent4>
      <a:accent5>
        <a:srgbClr val="EE4266"/>
      </a:accent5>
      <a:accent6>
        <a:srgbClr val="5F46C3"/>
      </a:accent6>
      <a:hlink>
        <a:srgbClr val="18855F"/>
      </a:hlink>
      <a:folHlink>
        <a:srgbClr val="10563E"/>
      </a:folHlink>
    </a:clrScheme>
    <a:fontScheme name="Lumina Tenorite Font">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fault Theme" id="{313DE7D8-C2A5-4094-8989-5698223989A6}" vid="{72ED1BD3-E3EC-45A9-8A13-F553C2FC9E5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2050</TotalTime>
  <Words>2116</Words>
  <Application>Microsoft Office PowerPoint</Application>
  <PresentationFormat>Widescreen</PresentationFormat>
  <Paragraphs>233</Paragraphs>
  <Slides>24</Slides>
  <Notes>16</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24</vt:i4>
      </vt:variant>
    </vt:vector>
  </HeadingPairs>
  <TitlesOfParts>
    <vt:vector size="31" baseType="lpstr">
      <vt:lpstr>Calibri</vt:lpstr>
      <vt:lpstr>Tenorite</vt:lpstr>
      <vt:lpstr>Arial</vt:lpstr>
      <vt:lpstr>Title and Sections</vt:lpstr>
      <vt:lpstr>Content Slides</vt:lpstr>
      <vt:lpstr>1_Title and Sections</vt:lpstr>
      <vt:lpstr>1_Content Slides</vt:lpstr>
      <vt:lpstr>PowerPoint Presentation</vt:lpstr>
      <vt:lpstr>Five key trends shaping food to go</vt:lpstr>
      <vt:lpstr>Easing tailwinds call for cautious optimism</vt:lpstr>
      <vt:lpstr>Food to go market growth is forecast to accelerate from 2024F-2027F</vt:lpstr>
      <vt:lpstr>Trends expected to be at the centre of operator growth strategies</vt:lpstr>
      <vt:lpstr>Healthier habits focus on functional drinks and macronutrients</vt:lpstr>
      <vt:lpstr>FTG brands are harnessing the power of plants to tap into health-led trends</vt:lpstr>
      <vt:lpstr>Health and wellness trends a key influence on NPD in the market</vt:lpstr>
      <vt:lpstr>Functional drink ranges are expanding across the market </vt:lpstr>
      <vt:lpstr>Digital innovation is essential to deliver on customer demand</vt:lpstr>
      <vt:lpstr>Meal deals are achieving trade up in the food to go market</vt:lpstr>
      <vt:lpstr>Digitalisation will drive fast service credentials </vt:lpstr>
      <vt:lpstr>Artificial intelligence will drive digitalisation in the coming years</vt:lpstr>
      <vt:lpstr>Convenience store grab and go is set to add the most value </vt:lpstr>
      <vt:lpstr>Partnerships are allowing for higher quality propositions </vt:lpstr>
      <vt:lpstr>LTOs &amp; premium NPD boosts novelty </vt:lpstr>
      <vt:lpstr>Multiple formats will drive an additional 1,000 sites per year </vt:lpstr>
      <vt:lpstr>High street and city centre growth signals return to pre-pandemic lifestyles </vt:lpstr>
      <vt:lpstr>Operators seize opportunities in travel hubs</vt:lpstr>
      <vt:lpstr>Transport investment will bring opportunities for food to go operators </vt:lpstr>
      <vt:lpstr>Sustainability is a business priority</vt:lpstr>
      <vt:lpstr>Five key trends shaping food to go</vt:lpstr>
      <vt:lpstr>Scan QR code for slides!</vt:lpstr>
      <vt:lpstr>Thank you for listening</vt:lpstr>
    </vt:vector>
  </TitlesOfParts>
  <Company>William Reed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Caitlin Watson</dc:creator>
  <cp:lastModifiedBy>Katie Gallagher</cp:lastModifiedBy>
  <cp:revision>72</cp:revision>
  <dcterms:created xsi:type="dcterms:W3CDTF">2023-05-31T14:08:00Z</dcterms:created>
  <dcterms:modified xsi:type="dcterms:W3CDTF">2024-03-01T13:52:02Z</dcterms:modified>
</cp:coreProperties>
</file>